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8.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9.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0.xml" ContentType="application/vnd.openxmlformats-officedocument.them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1.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2.xml" ContentType="application/vnd.openxmlformats-officedocument.them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 id="2147483767" r:id="rId5"/>
    <p:sldMasterId id="2147483804" r:id="rId6"/>
    <p:sldMasterId id="2147483817" r:id="rId7"/>
    <p:sldMasterId id="2147483839" r:id="rId8"/>
    <p:sldMasterId id="2147483854" r:id="rId9"/>
    <p:sldMasterId id="2147483870" r:id="rId10"/>
    <p:sldMasterId id="2147483908" r:id="rId11"/>
    <p:sldMasterId id="2147483945" r:id="rId12"/>
    <p:sldMasterId id="2147483960" r:id="rId13"/>
    <p:sldMasterId id="2147483970" r:id="rId14"/>
    <p:sldMasterId id="2147484008" r:id="rId15"/>
  </p:sldMasterIdLst>
  <p:notesMasterIdLst>
    <p:notesMasterId r:id="rId36"/>
  </p:notesMasterIdLst>
  <p:handoutMasterIdLst>
    <p:handoutMasterId r:id="rId37"/>
  </p:handoutMasterIdLst>
  <p:sldIdLst>
    <p:sldId id="585" r:id="rId16"/>
    <p:sldId id="580" r:id="rId17"/>
    <p:sldId id="634" r:id="rId18"/>
    <p:sldId id="598" r:id="rId19"/>
    <p:sldId id="626" r:id="rId20"/>
    <p:sldId id="637" r:id="rId21"/>
    <p:sldId id="608" r:id="rId22"/>
    <p:sldId id="619" r:id="rId23"/>
    <p:sldId id="635" r:id="rId24"/>
    <p:sldId id="620" r:id="rId25"/>
    <p:sldId id="622" r:id="rId26"/>
    <p:sldId id="623" r:id="rId27"/>
    <p:sldId id="625" r:id="rId28"/>
    <p:sldId id="627" r:id="rId29"/>
    <p:sldId id="628" r:id="rId30"/>
    <p:sldId id="629" r:id="rId31"/>
    <p:sldId id="631" r:id="rId32"/>
    <p:sldId id="632" r:id="rId33"/>
    <p:sldId id="638" r:id="rId34"/>
    <p:sldId id="639" r:id="rId3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4008CE7-4650-416C-ACBD-B9B1038E76EB}">
          <p14:sldIdLst>
            <p14:sldId id="585"/>
            <p14:sldId id="580"/>
          </p14:sldIdLst>
        </p14:section>
        <p14:section name="Recap" id="{D5B0475D-F0AC-4764-96A3-87A299B97352}">
          <p14:sldIdLst>
            <p14:sldId id="634"/>
          </p14:sldIdLst>
        </p14:section>
        <p14:section name="App Services" id="{473D4A04-4EBD-4F0A-A850-E37E1950776C}">
          <p14:sldIdLst>
            <p14:sldId id="598"/>
            <p14:sldId id="626"/>
            <p14:sldId id="637"/>
            <p14:sldId id="608"/>
            <p14:sldId id="619"/>
            <p14:sldId id="635"/>
            <p14:sldId id="620"/>
            <p14:sldId id="622"/>
            <p14:sldId id="623"/>
            <p14:sldId id="625"/>
            <p14:sldId id="627"/>
            <p14:sldId id="628"/>
          </p14:sldIdLst>
        </p14:section>
        <p14:section name="Application Insights" id="{07E58513-2CC8-4CFF-AEA6-527B51F6A5B1}">
          <p14:sldIdLst>
            <p14:sldId id="629"/>
            <p14:sldId id="631"/>
          </p14:sldIdLst>
        </p14:section>
        <p14:section name="Extra" id="{0C4DB36F-57F4-406C-BC5F-C9702BF3EABC}">
          <p14:sldIdLst>
            <p14:sldId id="632"/>
            <p14:sldId id="638"/>
            <p14:sldId id="639"/>
          </p14:sldIdLst>
        </p14:section>
      </p14:sectionLst>
    </p:ex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8200"/>
    <a:srgbClr val="FBFBFB"/>
    <a:srgbClr val="FFFFFF"/>
    <a:srgbClr val="000000"/>
    <a:srgbClr val="929292"/>
    <a:srgbClr val="4D4D4D"/>
    <a:srgbClr val="F28500"/>
    <a:srgbClr val="83B800"/>
    <a:srgbClr val="00AEEF"/>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94434" autoAdjust="0"/>
  </p:normalViewPr>
  <p:slideViewPr>
    <p:cSldViewPr snapToGrid="0">
      <p:cViewPr varScale="1">
        <p:scale>
          <a:sx n="106" d="100"/>
          <a:sy n="106" d="100"/>
        </p:scale>
        <p:origin x="540" y="114"/>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outlineViewPr>
    <p:cViewPr>
      <p:scale>
        <a:sx n="33" d="100"/>
        <a:sy n="33" d="100"/>
      </p:scale>
      <p:origin x="0" y="-17952"/>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99" d="100"/>
          <a:sy n="99" d="100"/>
        </p:scale>
        <p:origin x="-349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slide" Target="slides/slide19.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6/19/2017</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
        <p:nvSpPr>
          <p:cNvPr id="8"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smtClean="0">
                <a:latin typeface="Segoe UI" pitchFamily="34" charset="0"/>
                <a:ea typeface="Segoe UI" pitchFamily="34" charset="0"/>
                <a:cs typeface="Segoe UI" pitchFamily="34" charset="0"/>
              </a:rPr>
              <a:t>&lt;Event Name&gt;</a:t>
            </a:r>
            <a:endParaRPr lang="en-US"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6/19/2017</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
        <p:nvSpPr>
          <p:cNvPr id="9"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smtClean="0">
                <a:latin typeface="Segoe UI" pitchFamily="34" charset="0"/>
                <a:ea typeface="Segoe UI" pitchFamily="34" charset="0"/>
                <a:cs typeface="Segoe UI" pitchFamily="34" charset="0"/>
              </a:rPr>
              <a:t>&lt;Event Name&gt;</a:t>
            </a:r>
            <a:endParaRPr lang="en-US"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980" lvl="2" indent="0">
              <a:buNone/>
            </a:pPr>
            <a:endParaRPr lang="en-US" sz="105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6/19/2017 11:27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5330713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8.png"/><Relationship Id="rId1" Type="http://schemas.openxmlformats.org/officeDocument/2006/relationships/slideMaster" Target="../slideMasters/slideMaster7.xml"/><Relationship Id="rId4" Type="http://schemas.openxmlformats.org/officeDocument/2006/relationships/image" Target="../media/image13.jp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3.jp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image" Target="../media/image4.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3.png"/><Relationship Id="rId5" Type="http://schemas.openxmlformats.org/officeDocument/2006/relationships/slideMaster" Target="../slideMasters/slideMaster9.xml"/><Relationship Id="rId4" Type="http://schemas.openxmlformats.org/officeDocument/2006/relationships/tags" Target="../tags/tag6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tags" Target="../tags/tag75.xml"/><Relationship Id="rId7" Type="http://schemas.openxmlformats.org/officeDocument/2006/relationships/image" Target="../media/image4.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3.png"/><Relationship Id="rId5" Type="http://schemas.openxmlformats.org/officeDocument/2006/relationships/slideMaster" Target="../slideMasters/slideMaster10.xml"/><Relationship Id="rId4" Type="http://schemas.openxmlformats.org/officeDocument/2006/relationships/tags" Target="../tags/tag7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8.png"/><Relationship Id="rId1" Type="http://schemas.openxmlformats.org/officeDocument/2006/relationships/slideMaster" Target="../slideMasters/slideMaster11.xml"/><Relationship Id="rId4" Type="http://schemas.openxmlformats.org/officeDocument/2006/relationships/image" Target="../media/image13.jp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2.xml"/></Relationships>
</file>

<file path=ppt/slideLayouts/_rels/slideLayout239.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4.xml"/></Relationships>
</file>

<file path=ppt/slideLayouts/_rels/slideLayout241.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6.xml"/></Relationships>
</file>

<file path=ppt/slideLayouts/_rels/slideLayout254.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7.xml"/></Relationships>
</file>

<file path=ppt/slideLayouts/_rels/slideLayout255.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8.xml"/></Relationships>
</file>

<file path=ppt/slideLayouts/_rels/slideLayout256.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3.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4.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slideMaster" Target="../slideMasters/slideMaster1.xml"/><Relationship Id="rId4" Type="http://schemas.openxmlformats.org/officeDocument/2006/relationships/tags" Target="../tags/tag8.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4.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slideMaster" Target="../slideMasters/slideMaster3.xml"/><Relationship Id="rId4" Type="http://schemas.openxmlformats.org/officeDocument/2006/relationships/tags" Target="../tags/tag2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4.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3.png"/><Relationship Id="rId5" Type="http://schemas.openxmlformats.org/officeDocument/2006/relationships/slideMaster" Target="../slideMasters/slideMaster5.xml"/><Relationship Id="rId4" Type="http://schemas.openxmlformats.org/officeDocument/2006/relationships/tags" Target="../tags/tag3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4.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3.png"/><Relationship Id="rId5" Type="http://schemas.openxmlformats.org/officeDocument/2006/relationships/slideMaster" Target="../slideMasters/slideMaster6.xml"/><Relationship Id="rId4" Type="http://schemas.openxmlformats.org/officeDocument/2006/relationships/tags" Target="../tags/tag4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4.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custDataLst>
              <p:tags r:id="rId1"/>
            </p:custDataLst>
          </p:nvPr>
        </p:nvSpPr>
        <p:spPr>
          <a:xfrm>
            <a:off x="512764" y="1768475"/>
            <a:ext cx="8364906" cy="997196"/>
          </a:xfrm>
        </p:spPr>
        <p:txBody>
          <a:bodyPr/>
          <a:lstStyle>
            <a:lvl1pPr marL="0" indent="0">
              <a:buNone/>
              <a:defRPr sz="72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custDataLst>
              <p:tags r:id="rId2"/>
            </p:custDataLst>
          </p:nvPr>
        </p:nvSpPr>
        <p:spPr>
          <a:xfrm>
            <a:off x="512764" y="3219165"/>
            <a:ext cx="5959058"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p>
        </p:txBody>
      </p:sp>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4187" y="201876"/>
            <a:ext cx="3861786" cy="649794"/>
          </a:xfrm>
          <a:prstGeom prst="rect">
            <a:avLst/>
          </a:prstGeom>
        </p:spPr>
      </p:pic>
    </p:spTree>
    <p:extLst>
      <p:ext uri="{BB962C8B-B14F-4D97-AF65-F5344CB8AC3E}">
        <p14:creationId xmlns:p14="http://schemas.microsoft.com/office/powerpoint/2010/main" val="199568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spTree>
    <p:extLst>
      <p:ext uri="{BB962C8B-B14F-4D97-AF65-F5344CB8AC3E}">
        <p14:creationId xmlns:p14="http://schemas.microsoft.com/office/powerpoint/2010/main" val="27611903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799" spc="-5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82" y="6610052"/>
            <a:ext cx="1116495" cy="210146"/>
          </a:xfrm>
          <a:prstGeom prst="rect">
            <a:avLst/>
          </a:prstGeom>
        </p:spPr>
      </p:pic>
      <p:sp>
        <p:nvSpPr>
          <p:cNvPr id="6" name="Text Placeholder 5"/>
          <p:cNvSpPr>
            <a:spLocks noGrp="1"/>
          </p:cNvSpPr>
          <p:nvPr>
            <p:ph type="body" sz="quarter" idx="10" hasCustomPrompt="1"/>
          </p:nvPr>
        </p:nvSpPr>
        <p:spPr>
          <a:xfrm>
            <a:off x="512764" y="1768475"/>
            <a:ext cx="6105750" cy="1994392"/>
          </a:xfrm>
        </p:spPr>
        <p:txBody>
          <a:bodyPr/>
          <a:lstStyle>
            <a:lvl1pPr marL="0" indent="0">
              <a:buNone/>
              <a:defRPr sz="7198" i="0" spc="-100" baseline="0">
                <a:solidFill>
                  <a:srgbClr val="545454"/>
                </a:solidFill>
                <a:latin typeface="Segoe UI Light" pitchFamily="34" charset="0"/>
              </a:defRPr>
            </a:lvl1pPr>
          </a:lstStyle>
          <a:p>
            <a:pPr lvl="0"/>
            <a:r>
              <a:rPr lang="en-US" dirty="0" smtClean="0"/>
              <a:t>Click to edit section title</a:t>
            </a:r>
          </a:p>
        </p:txBody>
      </p:sp>
    </p:spTree>
    <p:extLst>
      <p:ext uri="{BB962C8B-B14F-4D97-AF65-F5344CB8AC3E}">
        <p14:creationId xmlns:p14="http://schemas.microsoft.com/office/powerpoint/2010/main" val="74039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Busy Slide">
    <p:spTree>
      <p:nvGrpSpPr>
        <p:cNvPr id="1" name=""/>
        <p:cNvGrpSpPr/>
        <p:nvPr/>
      </p:nvGrpSpPr>
      <p:grpSpPr>
        <a:xfrm>
          <a:off x="0" y="0"/>
          <a:ext cx="0" cy="0"/>
          <a:chOff x="0" y="0"/>
          <a:chExt cx="0" cy="0"/>
        </a:xfrm>
      </p:grpSpPr>
      <p:sp>
        <p:nvSpPr>
          <p:cNvPr id="7" name="Rectangle 6"/>
          <p:cNvSpPr/>
          <p:nvPr/>
        </p:nvSpPr>
        <p:spPr bwMode="auto">
          <a:xfrm>
            <a:off x="1" y="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799" spc="-5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66942" y="37802"/>
            <a:ext cx="1116495" cy="210146"/>
          </a:xfrm>
          <a:prstGeom prst="rect">
            <a:avLst/>
          </a:prstGeom>
        </p:spPr>
      </p:pic>
      <p:sp>
        <p:nvSpPr>
          <p:cNvPr id="6" name="Text Placeholder 5"/>
          <p:cNvSpPr>
            <a:spLocks noGrp="1"/>
          </p:cNvSpPr>
          <p:nvPr>
            <p:ph type="body" sz="quarter" idx="10" hasCustomPrompt="1"/>
          </p:nvPr>
        </p:nvSpPr>
        <p:spPr>
          <a:xfrm>
            <a:off x="69704" y="37804"/>
            <a:ext cx="5482684" cy="249299"/>
          </a:xfrm>
        </p:spPr>
        <p:txBody>
          <a:bodyPr/>
          <a:lstStyle>
            <a:lvl1pPr marL="0" indent="0">
              <a:buNone/>
              <a:defRPr sz="1799" i="0" spc="-100" baseline="0">
                <a:solidFill>
                  <a:schemeClr val="bg1"/>
                </a:solidFill>
                <a:latin typeface="Segoe UI Light" pitchFamily="34" charset="0"/>
              </a:defRPr>
            </a:lvl1pPr>
          </a:lstStyle>
          <a:p>
            <a:pPr lvl="0"/>
            <a:r>
              <a:rPr lang="en-US" dirty="0" smtClean="0"/>
              <a:t>Click to edit section title</a:t>
            </a:r>
          </a:p>
        </p:txBody>
      </p:sp>
    </p:spTree>
    <p:extLst>
      <p:ext uri="{BB962C8B-B14F-4D97-AF65-F5344CB8AC3E}">
        <p14:creationId xmlns:p14="http://schemas.microsoft.com/office/powerpoint/2010/main" val="2075576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79003"/>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1007973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6246694" y="1371600"/>
            <a:ext cx="5326981" cy="244374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6"/>
          <p:cNvSpPr>
            <a:spLocks noGrp="1"/>
          </p:cNvSpPr>
          <p:nvPr>
            <p:ph sz="quarter" idx="11"/>
          </p:nvPr>
        </p:nvSpPr>
        <p:spPr>
          <a:xfrm>
            <a:off x="609443" y="1371600"/>
            <a:ext cx="5326981" cy="244374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420641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1704184"/>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048985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spTree>
    <p:extLst>
      <p:ext uri="{BB962C8B-B14F-4D97-AF65-F5344CB8AC3E}">
        <p14:creationId xmlns:p14="http://schemas.microsoft.com/office/powerpoint/2010/main" val="380103467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1"/>
            <a:ext cx="5901482"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548300132"/>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4219606300"/>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6" y="6061766"/>
            <a:ext cx="1522007" cy="326167"/>
          </a:xfrm>
          <a:prstGeom prst="rect">
            <a:avLst/>
          </a:prstGeom>
        </p:spPr>
      </p:pic>
    </p:spTree>
    <p:extLst>
      <p:ext uri="{BB962C8B-B14F-4D97-AF65-F5344CB8AC3E}">
        <p14:creationId xmlns:p14="http://schemas.microsoft.com/office/powerpoint/2010/main" val="1222017321"/>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83253906"/>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1"/>
            <a:ext cx="5901482"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3794737668"/>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81694711"/>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7306963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0376380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027429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5388065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267676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422105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5063424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629834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762261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201442624"/>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834987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1"/>
              </a:buClr>
              <a:buFontTx/>
              <a:buBlip>
                <a:blip r:embed="rId2"/>
              </a:buBlip>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1"/>
              </a:buClr>
              <a:buFontTx/>
              <a:buBlip>
                <a:blip r:embed="rId2"/>
              </a:buBlip>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42614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Tx/>
              <a:buBlip>
                <a:blip r:embed="rId2"/>
              </a:buBlip>
              <a:defRPr sz="3528">
                <a:solidFill>
                  <a:schemeClr val="tx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Tx/>
              <a:buBlip>
                <a:blip r:embed="rId2"/>
              </a:buBlip>
              <a:defRPr sz="3528">
                <a:solidFill>
                  <a:schemeClr val="tx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775002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286020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402580985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3579362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00430282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05237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2117721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5678950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6" y="6061766"/>
            <a:ext cx="1522007" cy="326167"/>
          </a:xfrm>
          <a:prstGeom prst="rect">
            <a:avLst/>
          </a:prstGeom>
        </p:spPr>
      </p:pic>
    </p:spTree>
    <p:extLst>
      <p:ext uri="{BB962C8B-B14F-4D97-AF65-F5344CB8AC3E}">
        <p14:creationId xmlns:p14="http://schemas.microsoft.com/office/powerpoint/2010/main" val="2651360238"/>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73440363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169094" y="1"/>
            <a:ext cx="6049293" cy="6857999"/>
          </a:xfrm>
          <a:prstGeom prst="rect">
            <a:avLst/>
          </a:prstGeom>
        </p:spPr>
      </p:pic>
    </p:spTree>
    <p:extLst>
      <p:ext uri="{BB962C8B-B14F-4D97-AF65-F5344CB8AC3E}">
        <p14:creationId xmlns:p14="http://schemas.microsoft.com/office/powerpoint/2010/main" val="68383413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301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9309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36794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57597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42724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13610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spTree>
    <p:extLst>
      <p:ext uri="{BB962C8B-B14F-4D97-AF65-F5344CB8AC3E}">
        <p14:creationId xmlns:p14="http://schemas.microsoft.com/office/powerpoint/2010/main" val="172890247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0902" y="280419"/>
            <a:ext cx="11149014" cy="771152"/>
          </a:xfrm>
        </p:spPr>
        <p:txBody>
          <a:bodyPr/>
          <a:lstStyle>
            <a:lvl1pPr>
              <a:defRPr>
                <a:solidFill>
                  <a:srgbClr val="FFFFFF"/>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77855" y="1402082"/>
            <a:ext cx="11149014" cy="218480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068803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89160320"/>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59792"/>
            <a:ext cx="8961913" cy="1075884"/>
          </a:xfrm>
        </p:spPr>
        <p:txBody>
          <a:bodyPr lIns="146304" tIns="91440" rIns="146304" bIns="91440"/>
          <a:lstStyle>
            <a:lvl1pPr>
              <a:lnSpc>
                <a:spcPts val="6175"/>
              </a:lnSpc>
              <a:defRPr sz="4704" baseline="0">
                <a:solidFill>
                  <a:srgbClr val="505050"/>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8" name="Text Placeholder 7"/>
          <p:cNvSpPr>
            <a:spLocks noGrp="1"/>
          </p:cNvSpPr>
          <p:nvPr>
            <p:ph type="body" sz="quarter" idx="13" hasCustomPrompt="1"/>
          </p:nvPr>
        </p:nvSpPr>
        <p:spPr>
          <a:xfrm>
            <a:off x="269169" y="2084173"/>
            <a:ext cx="8961914" cy="2700611"/>
          </a:xfrm>
        </p:spPr>
        <p:txBody>
          <a:bodyPr/>
          <a:lstStyle>
            <a:lvl1pPr marL="228719" indent="-228719">
              <a:spcBef>
                <a:spcPts val="1176"/>
              </a:spcBef>
              <a:defRPr sz="2548">
                <a:latin typeface="+mn-lt"/>
              </a:defRPr>
            </a:lvl1pPr>
            <a:lvl2pPr marL="676821" indent="-228719">
              <a:spcBef>
                <a:spcPts val="1176"/>
              </a:spcBef>
              <a:buSzPct val="100000"/>
              <a:buFont typeface="Segoe UI" pitchFamily="34" charset="0"/>
              <a:buChar char="‐"/>
              <a:defRPr/>
            </a:lvl2pPr>
            <a:lvl3pPr marL="1124923" indent="-228719">
              <a:spcBef>
                <a:spcPts val="1176"/>
              </a:spcBef>
              <a:buFont typeface="Wingdings" pitchFamily="2" charset="2"/>
              <a:buChar char="§"/>
              <a:defRPr/>
            </a:lvl3pPr>
            <a:lvl4pPr marL="1568356" indent="-336076">
              <a:spcBef>
                <a:spcPts val="1176"/>
              </a:spcBef>
              <a:buFont typeface="+mj-lt"/>
              <a:buAutoNum type="arabicPeriod"/>
              <a:defRPr/>
            </a:lvl4pPr>
            <a:lvl5pPr marL="1907544" indent="-336076">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586791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Demo">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custDataLst>
              <p:tags r:id="rId1"/>
            </p:custDataLst>
          </p:nvPr>
        </p:nvSpPr>
        <p:spPr>
          <a:xfrm>
            <a:off x="501519" y="1655615"/>
            <a:ext cx="8387396" cy="1218796"/>
          </a:xfrm>
          <a:prstGeom prst="rect">
            <a:avLst/>
          </a:prstGeom>
          <a:noFill/>
        </p:spPr>
        <p:txBody>
          <a:bodyPr wrap="square" lIns="0" tIns="0" rIns="0" bIns="0" rtlCol="0">
            <a:spAutoFit/>
          </a:bodyPr>
          <a:lstStyle/>
          <a:p>
            <a:r>
              <a:rPr lang="en-US" sz="7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Demo</a:t>
            </a:r>
          </a:p>
        </p:txBody>
      </p:sp>
      <p:sp>
        <p:nvSpPr>
          <p:cNvPr id="9" name="Text Placeholder 8"/>
          <p:cNvSpPr>
            <a:spLocks noGrp="1"/>
          </p:cNvSpPr>
          <p:nvPr>
            <p:ph type="body" sz="quarter" idx="11" hasCustomPrompt="1"/>
            <p:custDataLst>
              <p:tags r:id="rId2"/>
            </p:custDataLst>
          </p:nvPr>
        </p:nvSpPr>
        <p:spPr>
          <a:xfrm>
            <a:off x="512764" y="3219165"/>
            <a:ext cx="5959058"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demo Title</a:t>
            </a:r>
            <a:endParaRPr lang="en-US" dirty="0"/>
          </a:p>
        </p:txBody>
      </p:sp>
      <p:sp>
        <p:nvSpPr>
          <p:cNvPr id="7" name="Rectangle 6"/>
          <p:cNvSpPr/>
          <p:nvPr userDrawn="1">
            <p:custDataLst>
              <p:tags r:id="rId3"/>
            </p:custDataLst>
          </p:nvPr>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757742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spTree>
    <p:extLst>
      <p:ext uri="{BB962C8B-B14F-4D97-AF65-F5344CB8AC3E}">
        <p14:creationId xmlns:p14="http://schemas.microsoft.com/office/powerpoint/2010/main" val="12681616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1"/>
            <a:ext cx="5901482"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2794543764"/>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889858217"/>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6" y="6061766"/>
            <a:ext cx="1522007" cy="326167"/>
          </a:xfrm>
          <a:prstGeom prst="rect">
            <a:avLst/>
          </a:prstGeom>
        </p:spPr>
      </p:pic>
    </p:spTree>
    <p:extLst>
      <p:ext uri="{BB962C8B-B14F-4D97-AF65-F5344CB8AC3E}">
        <p14:creationId xmlns:p14="http://schemas.microsoft.com/office/powerpoint/2010/main" val="3326568602"/>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04649596"/>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88091433"/>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7283283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90989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32504811"/>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9324825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8761123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0312575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951328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30345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175355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892204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86185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1"/>
              </a:buClr>
              <a:buFontTx/>
              <a:buBlip>
                <a:blip r:embed="rId2"/>
              </a:buBlip>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1"/>
              </a:buClr>
              <a:buFontTx/>
              <a:buBlip>
                <a:blip r:embed="rId2"/>
              </a:buBlip>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09562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Tx/>
              <a:buBlip>
                <a:blip r:embed="rId2"/>
              </a:buBlip>
              <a:defRPr sz="3528">
                <a:solidFill>
                  <a:schemeClr val="tx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Tx/>
              <a:buBlip>
                <a:blip r:embed="rId2"/>
              </a:buBlip>
              <a:defRPr sz="3528">
                <a:solidFill>
                  <a:schemeClr val="tx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615124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0638648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2854801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3480419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05180915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5628446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26937023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45697645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9190291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13286427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169094" y="1"/>
            <a:ext cx="6049293" cy="6857999"/>
          </a:xfrm>
          <a:prstGeom prst="rect">
            <a:avLst/>
          </a:prstGeom>
        </p:spPr>
      </p:pic>
    </p:spTree>
    <p:extLst>
      <p:ext uri="{BB962C8B-B14F-4D97-AF65-F5344CB8AC3E}">
        <p14:creationId xmlns:p14="http://schemas.microsoft.com/office/powerpoint/2010/main" val="41409545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72603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4866146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9584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016044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57713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932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86697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spTree>
    <p:extLst>
      <p:ext uri="{BB962C8B-B14F-4D97-AF65-F5344CB8AC3E}">
        <p14:creationId xmlns:p14="http://schemas.microsoft.com/office/powerpoint/2010/main" val="92384095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0902" y="280419"/>
            <a:ext cx="11149014" cy="771152"/>
          </a:xfrm>
        </p:spPr>
        <p:txBody>
          <a:bodyPr/>
          <a:lstStyle>
            <a:lvl1pPr>
              <a:defRPr>
                <a:solidFill>
                  <a:srgbClr val="FFFFFF"/>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77855" y="1402082"/>
            <a:ext cx="11149014" cy="218480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2337944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59792"/>
            <a:ext cx="8961913" cy="1075884"/>
          </a:xfrm>
        </p:spPr>
        <p:txBody>
          <a:bodyPr lIns="146304" tIns="91440" rIns="146304" bIns="91440"/>
          <a:lstStyle>
            <a:lvl1pPr>
              <a:lnSpc>
                <a:spcPts val="6175"/>
              </a:lnSpc>
              <a:defRPr sz="4704" baseline="0">
                <a:solidFill>
                  <a:srgbClr val="505050"/>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8" name="Text Placeholder 7"/>
          <p:cNvSpPr>
            <a:spLocks noGrp="1"/>
          </p:cNvSpPr>
          <p:nvPr>
            <p:ph type="body" sz="quarter" idx="13" hasCustomPrompt="1"/>
          </p:nvPr>
        </p:nvSpPr>
        <p:spPr>
          <a:xfrm>
            <a:off x="269169" y="2084173"/>
            <a:ext cx="8961914" cy="2700611"/>
          </a:xfrm>
        </p:spPr>
        <p:txBody>
          <a:bodyPr/>
          <a:lstStyle>
            <a:lvl1pPr marL="228719" indent="-228719">
              <a:spcBef>
                <a:spcPts val="1176"/>
              </a:spcBef>
              <a:defRPr sz="2548">
                <a:latin typeface="+mn-lt"/>
              </a:defRPr>
            </a:lvl1pPr>
            <a:lvl2pPr marL="676821" indent="-228719">
              <a:spcBef>
                <a:spcPts val="1176"/>
              </a:spcBef>
              <a:buSzPct val="100000"/>
              <a:buFont typeface="Segoe UI" pitchFamily="34" charset="0"/>
              <a:buChar char="‐"/>
              <a:defRPr/>
            </a:lvl2pPr>
            <a:lvl3pPr marL="1124923" indent="-228719">
              <a:spcBef>
                <a:spcPts val="1176"/>
              </a:spcBef>
              <a:buFont typeface="Wingdings" pitchFamily="2" charset="2"/>
              <a:buChar char="§"/>
              <a:defRPr/>
            </a:lvl3pPr>
            <a:lvl4pPr marL="1568356" indent="-336076">
              <a:spcBef>
                <a:spcPts val="1176"/>
              </a:spcBef>
              <a:buFont typeface="+mj-lt"/>
              <a:buAutoNum type="arabicPeriod"/>
              <a:defRPr/>
            </a:lvl4pPr>
            <a:lvl5pPr marL="1907544" indent="-336076">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2516284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custDataLst>
              <p:tags r:id="rId1"/>
            </p:custDataLst>
          </p:nvPr>
        </p:nvSpPr>
        <p:spPr>
          <a:xfrm>
            <a:off x="512764" y="1768475"/>
            <a:ext cx="8364906" cy="997196"/>
          </a:xfrm>
        </p:spPr>
        <p:txBody>
          <a:bodyPr/>
          <a:lstStyle>
            <a:lvl1pPr marL="0" indent="0">
              <a:buNone/>
              <a:defRPr sz="72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custDataLst>
              <p:tags r:id="rId2"/>
            </p:custDataLst>
          </p:nvPr>
        </p:nvSpPr>
        <p:spPr>
          <a:xfrm>
            <a:off x="512764" y="3219165"/>
            <a:ext cx="5959058"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p>
        </p:txBody>
      </p:sp>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4187" y="201876"/>
            <a:ext cx="3861786" cy="649794"/>
          </a:xfrm>
          <a:prstGeom prst="rect">
            <a:avLst/>
          </a:prstGeom>
        </p:spPr>
      </p:pic>
    </p:spTree>
    <p:extLst>
      <p:ext uri="{BB962C8B-B14F-4D97-AF65-F5344CB8AC3E}">
        <p14:creationId xmlns:p14="http://schemas.microsoft.com/office/powerpoint/2010/main" val="4100609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Non-Bullete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519112" y="228600"/>
            <a:ext cx="11149013" cy="747897"/>
          </a:xfrm>
        </p:spPr>
        <p:txBody>
          <a:bodyPr/>
          <a:lstStyle>
            <a:lvl1pPr>
              <a:defRPr>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
        <p:nvSpPr>
          <p:cNvPr id="8" name="Rectangle 7"/>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128268078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279910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519112" y="228600"/>
            <a:ext cx="11149013" cy="747897"/>
          </a:xfrm>
        </p:spPr>
        <p:txBody>
          <a:bodyPr/>
          <a:lstStyle>
            <a:lvl1pPr>
              <a:defRPr>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78758850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custDataLst>
              <p:tags r:id="rId1"/>
            </p:custDataLst>
          </p:nvPr>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custDataLst>
              <p:tags r:id="rId2"/>
            </p:custDataLst>
          </p:nvPr>
        </p:nvSpPr>
        <p:spPr/>
        <p:txBody>
          <a:bodyPr/>
          <a:lstStyle>
            <a:lvl1pPr>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custDataLst>
              <p:tags r:id="rId3"/>
            </p:custDataLst>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custDataLst>
              <p:tags r:id="rId4"/>
            </p:custDataLst>
          </p:nvPr>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399871894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6" name="Rectangle 5"/>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34325395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38224614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mo">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custDataLst>
              <p:tags r:id="rId1"/>
            </p:custDataLst>
          </p:nvPr>
        </p:nvSpPr>
        <p:spPr>
          <a:xfrm>
            <a:off x="501519" y="1655615"/>
            <a:ext cx="8387396" cy="1218796"/>
          </a:xfrm>
          <a:prstGeom prst="rect">
            <a:avLst/>
          </a:prstGeom>
          <a:noFill/>
        </p:spPr>
        <p:txBody>
          <a:bodyPr wrap="square" lIns="0" tIns="0" rIns="0" bIns="0" rtlCol="0">
            <a:spAutoFit/>
          </a:bodyPr>
          <a:lstStyle/>
          <a:p>
            <a:r>
              <a:rPr lang="en-US" sz="7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Demo</a:t>
            </a:r>
          </a:p>
        </p:txBody>
      </p:sp>
      <p:sp>
        <p:nvSpPr>
          <p:cNvPr id="9" name="Text Placeholder 8"/>
          <p:cNvSpPr>
            <a:spLocks noGrp="1"/>
          </p:cNvSpPr>
          <p:nvPr>
            <p:ph type="body" sz="quarter" idx="11" hasCustomPrompt="1"/>
            <p:custDataLst>
              <p:tags r:id="rId2"/>
            </p:custDataLst>
          </p:nvPr>
        </p:nvSpPr>
        <p:spPr>
          <a:xfrm>
            <a:off x="512764" y="3219165"/>
            <a:ext cx="5959058"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demo Title</a:t>
            </a:r>
            <a:endParaRPr lang="en-US" dirty="0"/>
          </a:p>
        </p:txBody>
      </p:sp>
      <p:sp>
        <p:nvSpPr>
          <p:cNvPr id="7" name="Rectangle 6"/>
          <p:cNvSpPr/>
          <p:nvPr userDrawn="1">
            <p:custDataLst>
              <p:tags r:id="rId3"/>
            </p:custDataLst>
          </p:nvPr>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3335662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501519" y="1655615"/>
            <a:ext cx="8387396" cy="1107996"/>
          </a:xfrm>
          <a:prstGeom prst="rect">
            <a:avLst/>
          </a:prstGeom>
          <a:noFill/>
        </p:spPr>
        <p:txBody>
          <a:bodyPr wrap="square" lIns="0" tIns="0" rIns="0" bIns="0" rtlCol="0">
            <a:spAutoFit/>
          </a:bodyPr>
          <a:lstStyle/>
          <a:p>
            <a:r>
              <a:rPr lang="en-US" sz="7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Video</a:t>
            </a:r>
          </a:p>
        </p:txBody>
      </p:sp>
      <p:sp>
        <p:nvSpPr>
          <p:cNvPr id="9" name="Text Placeholder 8"/>
          <p:cNvSpPr>
            <a:spLocks noGrp="1"/>
          </p:cNvSpPr>
          <p:nvPr>
            <p:ph type="body" sz="quarter" idx="11" hasCustomPrompt="1"/>
          </p:nvPr>
        </p:nvSpPr>
        <p:spPr>
          <a:xfrm>
            <a:off x="512764" y="3219165"/>
            <a:ext cx="5959058"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video Title</a:t>
            </a:r>
            <a:endParaRPr lang="en-US" dirty="0"/>
          </a:p>
        </p:txBody>
      </p:sp>
      <p:sp>
        <p:nvSpPr>
          <p:cNvPr id="7" name="Rectangle 6"/>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323194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amp;A">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custDataLst>
              <p:tags r:id="rId1"/>
            </p:custDataLst>
          </p:nvPr>
        </p:nvSpPr>
        <p:spPr>
          <a:xfrm>
            <a:off x="501519" y="1655615"/>
            <a:ext cx="8387396" cy="1107996"/>
          </a:xfrm>
          <a:prstGeom prst="rect">
            <a:avLst/>
          </a:prstGeom>
          <a:noFill/>
        </p:spPr>
        <p:txBody>
          <a:bodyPr wrap="square" lIns="0" tIns="0" rIns="0" bIns="0" rtlCol="0">
            <a:spAutoFit/>
          </a:bodyPr>
          <a:lstStyle/>
          <a:p>
            <a:r>
              <a:rPr lang="en-US" sz="7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Q&amp;A</a:t>
            </a:r>
          </a:p>
        </p:txBody>
      </p:sp>
      <p:sp>
        <p:nvSpPr>
          <p:cNvPr id="7" name="Rectangle 6"/>
          <p:cNvSpPr/>
          <p:nvPr userDrawn="1">
            <p:custDataLst>
              <p:tags r:id="rId2"/>
            </p:custDataLst>
          </p:nvPr>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3483163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6105750" cy="1994392"/>
          </a:xfrm>
        </p:spPr>
        <p:txBody>
          <a:bodyPr/>
          <a:lstStyle>
            <a:lvl1pPr marL="0" indent="0">
              <a:buNone/>
              <a:defRPr sz="7198" i="0" spc="-100" baseline="0">
                <a:solidFill>
                  <a:srgbClr val="545454"/>
                </a:solidFill>
                <a:latin typeface="Segoe UI Light" pitchFamily="34" charset="0"/>
              </a:defRPr>
            </a:lvl1pPr>
          </a:lstStyle>
          <a:p>
            <a:pPr lvl="0"/>
            <a:r>
              <a:rPr lang="en-US" dirty="0" smtClean="0"/>
              <a:t>Click to edit section title</a:t>
            </a:r>
          </a:p>
        </p:txBody>
      </p:sp>
    </p:spTree>
    <p:extLst>
      <p:ext uri="{BB962C8B-B14F-4D97-AF65-F5344CB8AC3E}">
        <p14:creationId xmlns:p14="http://schemas.microsoft.com/office/powerpoint/2010/main" val="1837984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70" y="1189180"/>
            <a:ext cx="11650488" cy="1858201"/>
          </a:xfrm>
          <a:prstGeom prst="rect">
            <a:avLst/>
          </a:prstGeom>
        </p:spPr>
        <p:txBody>
          <a:bodyPr/>
          <a:lstStyle>
            <a:lvl1pPr marL="0" indent="0">
              <a:buNone/>
              <a:defRPr>
                <a:solidFill>
                  <a:schemeClr val="accent2"/>
                </a:solidFill>
              </a:defRPr>
            </a:lvl1pPr>
            <a:lvl2pPr marL="0" indent="0">
              <a:buFontTx/>
              <a:buNone/>
              <a:defRPr sz="1959"/>
            </a:lvl2pPr>
            <a:lvl3pPr marL="223852" indent="0">
              <a:buNone/>
              <a:defRPr/>
            </a:lvl3pPr>
            <a:lvl4pPr marL="447703" indent="0">
              <a:buNone/>
              <a:defRPr/>
            </a:lvl4pPr>
            <a:lvl5pPr marL="67155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163368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6246694" y="1371600"/>
            <a:ext cx="5326981" cy="244374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6"/>
          <p:cNvSpPr>
            <a:spLocks noGrp="1"/>
          </p:cNvSpPr>
          <p:nvPr>
            <p:ph sz="quarter" idx="11"/>
          </p:nvPr>
        </p:nvSpPr>
        <p:spPr>
          <a:xfrm>
            <a:off x="609443" y="1371600"/>
            <a:ext cx="5326981" cy="244374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84537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9202495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custDataLst>
              <p:tags r:id="rId1"/>
            </p:custDataLst>
          </p:nvPr>
        </p:nvSpPr>
        <p:spPr>
          <a:xfrm>
            <a:off x="512764" y="1768475"/>
            <a:ext cx="8364906" cy="997196"/>
          </a:xfrm>
        </p:spPr>
        <p:txBody>
          <a:bodyPr/>
          <a:lstStyle>
            <a:lvl1pPr marL="0" indent="0">
              <a:buNone/>
              <a:defRPr sz="72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custDataLst>
              <p:tags r:id="rId2"/>
            </p:custDataLst>
          </p:nvPr>
        </p:nvSpPr>
        <p:spPr>
          <a:xfrm>
            <a:off x="512764" y="3219165"/>
            <a:ext cx="5959058"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p>
        </p:txBody>
      </p:sp>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4187" y="201876"/>
            <a:ext cx="3861786" cy="649794"/>
          </a:xfrm>
          <a:prstGeom prst="rect">
            <a:avLst/>
          </a:prstGeom>
        </p:spPr>
      </p:pic>
    </p:spTree>
    <p:extLst>
      <p:ext uri="{BB962C8B-B14F-4D97-AF65-F5344CB8AC3E}">
        <p14:creationId xmlns:p14="http://schemas.microsoft.com/office/powerpoint/2010/main" val="429336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Non-Bullete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519112" y="228600"/>
            <a:ext cx="11149013" cy="747897"/>
          </a:xfrm>
        </p:spPr>
        <p:txBody>
          <a:bodyPr/>
          <a:lstStyle>
            <a:lvl1pPr>
              <a:defRPr>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
        <p:nvSpPr>
          <p:cNvPr id="8" name="Rectangle 7"/>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19920357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519112" y="228600"/>
            <a:ext cx="11149013" cy="747897"/>
          </a:xfrm>
        </p:spPr>
        <p:txBody>
          <a:bodyPr/>
          <a:lstStyle>
            <a:lvl1pPr>
              <a:defRPr>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8673020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custDataLst>
              <p:tags r:id="rId1"/>
            </p:custDataLst>
          </p:nvPr>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custDataLst>
              <p:tags r:id="rId2"/>
            </p:custDataLst>
          </p:nvPr>
        </p:nvSpPr>
        <p:spPr/>
        <p:txBody>
          <a:bodyPr/>
          <a:lstStyle>
            <a:lvl1pPr>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custDataLst>
              <p:tags r:id="rId3"/>
            </p:custDataLst>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custDataLst>
              <p:tags r:id="rId4"/>
            </p:custDataLst>
          </p:nvPr>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318370831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6" name="Rectangle 5"/>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6696272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64302037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custDataLst>
              <p:tags r:id="rId1"/>
            </p:custDataLst>
          </p:nvPr>
        </p:nvSpPr>
        <p:spPr>
          <a:xfrm>
            <a:off x="501519" y="1655615"/>
            <a:ext cx="8387396" cy="1218796"/>
          </a:xfrm>
          <a:prstGeom prst="rect">
            <a:avLst/>
          </a:prstGeom>
          <a:noFill/>
        </p:spPr>
        <p:txBody>
          <a:bodyPr wrap="square" lIns="0" tIns="0" rIns="0" bIns="0" rtlCol="0">
            <a:spAutoFit/>
          </a:bodyPr>
          <a:lstStyle/>
          <a:p>
            <a:r>
              <a:rPr lang="en-US" sz="7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Demo</a:t>
            </a:r>
          </a:p>
        </p:txBody>
      </p:sp>
      <p:sp>
        <p:nvSpPr>
          <p:cNvPr id="9" name="Text Placeholder 8"/>
          <p:cNvSpPr>
            <a:spLocks noGrp="1"/>
          </p:cNvSpPr>
          <p:nvPr>
            <p:ph type="body" sz="quarter" idx="11" hasCustomPrompt="1"/>
            <p:custDataLst>
              <p:tags r:id="rId2"/>
            </p:custDataLst>
          </p:nvPr>
        </p:nvSpPr>
        <p:spPr>
          <a:xfrm>
            <a:off x="512764" y="3219165"/>
            <a:ext cx="5959058"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demo Title</a:t>
            </a:r>
            <a:endParaRPr lang="en-US" dirty="0"/>
          </a:p>
        </p:txBody>
      </p:sp>
      <p:sp>
        <p:nvSpPr>
          <p:cNvPr id="7" name="Rectangle 6"/>
          <p:cNvSpPr/>
          <p:nvPr userDrawn="1">
            <p:custDataLst>
              <p:tags r:id="rId3"/>
            </p:custDataLst>
          </p:nvPr>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2596269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501519" y="1655615"/>
            <a:ext cx="8387396" cy="1107996"/>
          </a:xfrm>
          <a:prstGeom prst="rect">
            <a:avLst/>
          </a:prstGeom>
          <a:noFill/>
        </p:spPr>
        <p:txBody>
          <a:bodyPr wrap="square" lIns="0" tIns="0" rIns="0" bIns="0" rtlCol="0">
            <a:spAutoFit/>
          </a:bodyPr>
          <a:lstStyle/>
          <a:p>
            <a:r>
              <a:rPr lang="en-US" sz="7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Video</a:t>
            </a:r>
          </a:p>
        </p:txBody>
      </p:sp>
      <p:sp>
        <p:nvSpPr>
          <p:cNvPr id="9" name="Text Placeholder 8"/>
          <p:cNvSpPr>
            <a:spLocks noGrp="1"/>
          </p:cNvSpPr>
          <p:nvPr>
            <p:ph type="body" sz="quarter" idx="11" hasCustomPrompt="1"/>
          </p:nvPr>
        </p:nvSpPr>
        <p:spPr>
          <a:xfrm>
            <a:off x="512764" y="3219165"/>
            <a:ext cx="5959058"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video Title</a:t>
            </a:r>
            <a:endParaRPr lang="en-US" dirty="0"/>
          </a:p>
        </p:txBody>
      </p:sp>
      <p:sp>
        <p:nvSpPr>
          <p:cNvPr id="7" name="Rectangle 6"/>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3055159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amp;A">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custDataLst>
              <p:tags r:id="rId1"/>
            </p:custDataLst>
          </p:nvPr>
        </p:nvSpPr>
        <p:spPr>
          <a:xfrm>
            <a:off x="501519" y="1655615"/>
            <a:ext cx="8387396" cy="1107996"/>
          </a:xfrm>
          <a:prstGeom prst="rect">
            <a:avLst/>
          </a:prstGeom>
          <a:noFill/>
        </p:spPr>
        <p:txBody>
          <a:bodyPr wrap="square" lIns="0" tIns="0" rIns="0" bIns="0" rtlCol="0">
            <a:spAutoFit/>
          </a:bodyPr>
          <a:lstStyle/>
          <a:p>
            <a:r>
              <a:rPr lang="en-US" sz="7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Q&amp;A</a:t>
            </a:r>
          </a:p>
        </p:txBody>
      </p:sp>
      <p:sp>
        <p:nvSpPr>
          <p:cNvPr id="7" name="Rectangle 6"/>
          <p:cNvSpPr/>
          <p:nvPr userDrawn="1">
            <p:custDataLst>
              <p:tags r:id="rId2"/>
            </p:custDataLst>
          </p:nvPr>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3007843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spTree>
    <p:extLst>
      <p:ext uri="{BB962C8B-B14F-4D97-AF65-F5344CB8AC3E}">
        <p14:creationId xmlns:p14="http://schemas.microsoft.com/office/powerpoint/2010/main" val="265121880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Non-Bullete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519112" y="228600"/>
            <a:ext cx="11149013" cy="747897"/>
          </a:xfrm>
        </p:spPr>
        <p:txBody>
          <a:bodyPr/>
          <a:lstStyle>
            <a:lvl1pPr>
              <a:defRPr>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
        <p:nvSpPr>
          <p:cNvPr id="8" name="Rectangle 7"/>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41171536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421455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1"/>
            <a:ext cx="5901482"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2531244615"/>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2642569568"/>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6" y="6061766"/>
            <a:ext cx="1522007" cy="326167"/>
          </a:xfrm>
          <a:prstGeom prst="rect">
            <a:avLst/>
          </a:prstGeom>
        </p:spPr>
      </p:pic>
    </p:spTree>
    <p:extLst>
      <p:ext uri="{BB962C8B-B14F-4D97-AF65-F5344CB8AC3E}">
        <p14:creationId xmlns:p14="http://schemas.microsoft.com/office/powerpoint/2010/main" val="104087521"/>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77400615"/>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06687229"/>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056847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3540583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0003674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72753078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72301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681463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165053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2702992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2608131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29746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727359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1"/>
              </a:buClr>
              <a:buFontTx/>
              <a:buBlip>
                <a:blip r:embed="rId2"/>
              </a:buBlip>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1"/>
              </a:buClr>
              <a:buFontTx/>
              <a:buBlip>
                <a:blip r:embed="rId2"/>
              </a:buBlip>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497139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Tx/>
              <a:buBlip>
                <a:blip r:embed="rId2"/>
              </a:buBlip>
              <a:defRPr sz="3528">
                <a:solidFill>
                  <a:schemeClr val="tx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Tx/>
              <a:buBlip>
                <a:blip r:embed="rId2"/>
              </a:buBlip>
              <a:defRPr sz="3528">
                <a:solidFill>
                  <a:schemeClr val="tx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778431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32701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26846703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87704272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4112703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7013091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527838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99557578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14257894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59684232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169094" y="1"/>
            <a:ext cx="6049293" cy="6857999"/>
          </a:xfrm>
          <a:prstGeom prst="rect">
            <a:avLst/>
          </a:prstGeom>
        </p:spPr>
      </p:pic>
    </p:spTree>
    <p:extLst>
      <p:ext uri="{BB962C8B-B14F-4D97-AF65-F5344CB8AC3E}">
        <p14:creationId xmlns:p14="http://schemas.microsoft.com/office/powerpoint/2010/main" val="398421652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58617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42051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92858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58685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1929497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59366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7441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spTree>
    <p:extLst>
      <p:ext uri="{BB962C8B-B14F-4D97-AF65-F5344CB8AC3E}">
        <p14:creationId xmlns:p14="http://schemas.microsoft.com/office/powerpoint/2010/main" val="144734089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0902" y="280419"/>
            <a:ext cx="11149014" cy="771152"/>
          </a:xfrm>
        </p:spPr>
        <p:txBody>
          <a:bodyPr/>
          <a:lstStyle>
            <a:lvl1pPr>
              <a:defRPr>
                <a:solidFill>
                  <a:srgbClr val="FFFFFF"/>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77855" y="1402082"/>
            <a:ext cx="11149014" cy="218480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60902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59792"/>
            <a:ext cx="8961913" cy="1075884"/>
          </a:xfrm>
        </p:spPr>
        <p:txBody>
          <a:bodyPr lIns="146304" tIns="91440" rIns="146304" bIns="91440"/>
          <a:lstStyle>
            <a:lvl1pPr>
              <a:lnSpc>
                <a:spcPts val="6175"/>
              </a:lnSpc>
              <a:defRPr sz="4704" baseline="0">
                <a:solidFill>
                  <a:srgbClr val="505050"/>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8" name="Text Placeholder 7"/>
          <p:cNvSpPr>
            <a:spLocks noGrp="1"/>
          </p:cNvSpPr>
          <p:nvPr>
            <p:ph type="body" sz="quarter" idx="13" hasCustomPrompt="1"/>
          </p:nvPr>
        </p:nvSpPr>
        <p:spPr>
          <a:xfrm>
            <a:off x="269169" y="2084173"/>
            <a:ext cx="8961914" cy="2700611"/>
          </a:xfrm>
        </p:spPr>
        <p:txBody>
          <a:bodyPr/>
          <a:lstStyle>
            <a:lvl1pPr marL="228719" indent="-228719">
              <a:spcBef>
                <a:spcPts val="1176"/>
              </a:spcBef>
              <a:defRPr sz="2548">
                <a:latin typeface="+mn-lt"/>
              </a:defRPr>
            </a:lvl1pPr>
            <a:lvl2pPr marL="676821" indent="-228719">
              <a:spcBef>
                <a:spcPts val="1176"/>
              </a:spcBef>
              <a:buSzPct val="100000"/>
              <a:buFont typeface="Segoe UI" pitchFamily="34" charset="0"/>
              <a:buChar char="‐"/>
              <a:defRPr/>
            </a:lvl2pPr>
            <a:lvl3pPr marL="1124923" indent="-228719">
              <a:spcBef>
                <a:spcPts val="1176"/>
              </a:spcBef>
              <a:buFont typeface="Wingdings" pitchFamily="2" charset="2"/>
              <a:buChar char="§"/>
              <a:defRPr/>
            </a:lvl3pPr>
            <a:lvl4pPr marL="1568356" indent="-336076">
              <a:spcBef>
                <a:spcPts val="1176"/>
              </a:spcBef>
              <a:buFont typeface="+mj-lt"/>
              <a:buAutoNum type="arabicPeriod"/>
              <a:defRPr/>
            </a:lvl4pPr>
            <a:lvl5pPr marL="1907544" indent="-336076">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5186252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20"/>
            <a:ext cx="12188825" cy="6852165"/>
          </a:xfrm>
          <a:prstGeom prst="rect">
            <a:avLst/>
          </a:prstGeom>
        </p:spPr>
      </p:pic>
      <p:sp>
        <p:nvSpPr>
          <p:cNvPr id="3" name="Rectangle 2"/>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2"/>
            <a:endParaRPr lang="en-US" sz="1798">
              <a:solidFill>
                <a:srgbClr val="FFFFFF"/>
              </a:solidFill>
            </a:endParaRPr>
          </a:p>
        </p:txBody>
      </p:sp>
    </p:spTree>
    <p:extLst>
      <p:ext uri="{BB962C8B-B14F-4D97-AF65-F5344CB8AC3E}">
        <p14:creationId xmlns:p14="http://schemas.microsoft.com/office/powerpoint/2010/main" val="3074865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034" y="3877271"/>
            <a:ext cx="6271784" cy="1794661"/>
          </a:xfrm>
          <a:noFill/>
        </p:spPr>
        <p:txBody>
          <a:bodyPr tIns="109728"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
        <p:nvSpPr>
          <p:cNvPr id="9" name="Title 1"/>
          <p:cNvSpPr>
            <a:spLocks noGrp="1"/>
          </p:cNvSpPr>
          <p:nvPr>
            <p:ph type="title"/>
          </p:nvPr>
        </p:nvSpPr>
        <p:spPr>
          <a:xfrm>
            <a:off x="269233" y="2075840"/>
            <a:ext cx="9858042" cy="1801436"/>
          </a:xfrm>
          <a:noFill/>
        </p:spPr>
        <p:txBody>
          <a:bodyPr anchorCtr="0"/>
          <a:lstStyle>
            <a:lvl1pPr>
              <a:defRPr sz="5881" spc="-98" baseline="0">
                <a:gradFill>
                  <a:gsLst>
                    <a:gs pos="3333">
                      <a:schemeClr val="tx2"/>
                    </a:gs>
                    <a:gs pos="39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131211582"/>
      </p:ext>
    </p:extLst>
  </p:cSld>
  <p:clrMapOvr>
    <a:masterClrMapping/>
  </p:clrMapOvr>
  <p:transition spd="slow"/>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27" y="1545619"/>
            <a:ext cx="11830283"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fontAlgn="base">
              <a:lnSpc>
                <a:spcPct val="90000"/>
              </a:lnSpc>
              <a:spcBef>
                <a:spcPct val="0"/>
              </a:spcBef>
              <a:spcAft>
                <a:spcPct val="0"/>
              </a:spcAft>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32" y="2081644"/>
            <a:ext cx="8961851" cy="1795633"/>
          </a:xfrm>
          <a:noFill/>
        </p:spPr>
        <p:txBody>
          <a:bodyPr anchorCtr="0"/>
          <a:lstStyle>
            <a:lvl1pPr>
              <a:defRPr sz="5881" spc="-98" baseline="0">
                <a:gradFill>
                  <a:gsLst>
                    <a:gs pos="5833">
                      <a:srgbClr val="FFFFFF"/>
                    </a:gs>
                    <a:gs pos="18000">
                      <a:srgbClr val="FFFFFF"/>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6610" y="3697963"/>
            <a:ext cx="8961851" cy="1793105"/>
          </a:xfrm>
          <a:noFill/>
        </p:spPr>
        <p:txBody>
          <a:bodyPr tIns="109728" bIns="109728">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4203006855"/>
      </p:ext>
    </p:extLst>
  </p:cSld>
  <p:clrMapOvr>
    <a:masterClrMapping/>
  </p:clrMapOvr>
  <p:transition spd="slow"/>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58953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80BF3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27165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67336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60970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88039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582881"/>
                </a:soli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238614"/>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5611" y="291069"/>
            <a:ext cx="1250934"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170" y="289511"/>
            <a:ext cx="8872259" cy="1167096"/>
          </a:xfrm>
        </p:spPr>
        <p:txBody>
          <a:bodyPr/>
          <a:lstStyle/>
          <a:p>
            <a:r>
              <a:rPr lang="en-US" smtClean="0"/>
              <a:t>Click to edit Master title style</a:t>
            </a:r>
            <a:endParaRPr lang="en-US"/>
          </a:p>
        </p:txBody>
      </p:sp>
    </p:spTree>
    <p:extLst>
      <p:ext uri="{BB962C8B-B14F-4D97-AF65-F5344CB8AC3E}">
        <p14:creationId xmlns:p14="http://schemas.microsoft.com/office/powerpoint/2010/main" val="399331523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5746443"/>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6697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7564917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6556"/>
          </a:xfrm>
        </p:spPr>
        <p:txBody>
          <a:bodyPr/>
          <a:lstStyle>
            <a:lvl1pPr>
              <a:defRPr>
                <a:solidFill>
                  <a:srgbClr val="582881"/>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299786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20188"/>
          </a:xfrm>
        </p:spPr>
        <p:txBody>
          <a:bodyPr/>
          <a:lstStyle>
            <a:lvl1pPr marL="0" indent="0">
              <a:spcBef>
                <a:spcPts val="1200"/>
              </a:spcBef>
              <a:buClr>
                <a:schemeClr val="tx1"/>
              </a:buClr>
              <a:buFont typeface="Wingdings" pitchFamily="2" charset="2"/>
              <a:buNone/>
              <a:defRPr sz="3528">
                <a:solidFill>
                  <a:srgbClr val="58288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2420188"/>
          </a:xfrm>
        </p:spPr>
        <p:txBody>
          <a:bodyPr/>
          <a:lstStyle>
            <a:lvl1pPr marL="0" indent="0">
              <a:spcBef>
                <a:spcPts val="1200"/>
              </a:spcBef>
              <a:buClr>
                <a:schemeClr val="tx1"/>
              </a:buClr>
              <a:buFont typeface="Wingdings" pitchFamily="2" charset="2"/>
              <a:buNone/>
              <a:defRPr sz="3528">
                <a:solidFill>
                  <a:srgbClr val="58288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8750598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20188"/>
          </a:xfrm>
        </p:spPr>
        <p:txBody>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2420188"/>
          </a:xfrm>
        </p:spPr>
        <p:txBody>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573202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a:lstStyle>
            <a:lvl1pPr marL="281620" indent="-281620">
              <a:spcBef>
                <a:spcPts val="1200"/>
              </a:spcBef>
              <a:buClr>
                <a:schemeClr val="tx1"/>
              </a:buClr>
              <a:buFont typeface="Arial" pitchFamily="34" charset="0"/>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a:lstStyle>
            <a:lvl1pPr marL="281620" indent="-281620">
              <a:spcBef>
                <a:spcPts val="1200"/>
              </a:spcBef>
              <a:buClr>
                <a:schemeClr val="tx1"/>
              </a:buClr>
              <a:buFont typeface="Arial" pitchFamily="34" charset="0"/>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4578193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1330732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a:lstStyle>
            <a:lvl1pPr marL="281620" indent="-281620">
              <a:spcBef>
                <a:spcPts val="1200"/>
              </a:spcBef>
              <a:buClr>
                <a:schemeClr val="tx2"/>
              </a:buClr>
              <a:buFont typeface="Arial" pitchFamily="34" charset="0"/>
              <a:buChar char="•"/>
              <a:defRPr sz="3528">
                <a:solidFill>
                  <a:srgbClr val="58288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a:lstStyle>
            <a:lvl1pPr marL="281620" indent="-281620">
              <a:spcBef>
                <a:spcPts val="1200"/>
              </a:spcBef>
              <a:buClr>
                <a:schemeClr val="tx2"/>
              </a:buClr>
              <a:buFont typeface="Arial" pitchFamily="34" charset="0"/>
              <a:buChar char="•"/>
              <a:defRPr sz="3528">
                <a:solidFill>
                  <a:srgbClr val="58288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893075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820522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83797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910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80BF3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867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0480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761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88825"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fontAlgn="base">
              <a:spcBef>
                <a:spcPct val="0"/>
              </a:spcBef>
              <a:spcAft>
                <a:spcPct val="0"/>
              </a:spcAft>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5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7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5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8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32320334"/>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672477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1"/>
              </a:buClr>
              <a:buFontTx/>
              <a:buBlip>
                <a:blip r:embed="rId2"/>
              </a:buBlip>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1"/>
              </a:buClr>
              <a:buFontTx/>
              <a:buBlip>
                <a:blip r:embed="rId2"/>
              </a:buBlip>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159802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Tx/>
              <a:buBlip>
                <a:blip r:embed="rId2"/>
              </a:buBlip>
              <a:defRPr sz="3528">
                <a:solidFill>
                  <a:schemeClr val="tx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Tx/>
              <a:buBlip>
                <a:blip r:embed="rId2"/>
              </a:buBlip>
              <a:defRPr sz="3528">
                <a:solidFill>
                  <a:schemeClr val="tx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5703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532701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0176185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519112" y="228600"/>
            <a:ext cx="11149013" cy="747897"/>
          </a:xfrm>
        </p:spPr>
        <p:txBody>
          <a:bodyPr/>
          <a:lstStyle>
            <a:lvl1pPr>
              <a:defRPr>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22293734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13104831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77503036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137878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77624506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7686701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66873435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169094" y="1"/>
            <a:ext cx="6049293" cy="6857999"/>
          </a:xfrm>
          <a:prstGeom prst="rect">
            <a:avLst/>
          </a:prstGeom>
        </p:spPr>
      </p:pic>
    </p:spTree>
    <p:extLst>
      <p:ext uri="{BB962C8B-B14F-4D97-AF65-F5344CB8AC3E}">
        <p14:creationId xmlns:p14="http://schemas.microsoft.com/office/powerpoint/2010/main" val="36173592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25243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06682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97464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custDataLst>
              <p:tags r:id="rId1"/>
            </p:custDataLst>
          </p:nvPr>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custDataLst>
              <p:tags r:id="rId2"/>
            </p:custDataLst>
          </p:nvPr>
        </p:nvSpPr>
        <p:spPr/>
        <p:txBody>
          <a:bodyPr/>
          <a:lstStyle>
            <a:lvl1pPr>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custDataLst>
              <p:tags r:id="rId3"/>
            </p:custDataLst>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custDataLst>
              <p:tags r:id="rId4"/>
            </p:custDataLst>
          </p:nvPr>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235024168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75256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19508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6011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spTree>
    <p:extLst>
      <p:ext uri="{BB962C8B-B14F-4D97-AF65-F5344CB8AC3E}">
        <p14:creationId xmlns:p14="http://schemas.microsoft.com/office/powerpoint/2010/main" val="116260794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59792"/>
            <a:ext cx="8961913" cy="1075884"/>
          </a:xfrm>
        </p:spPr>
        <p:txBody>
          <a:bodyPr lIns="146304" tIns="91440" rIns="146304" bIns="91440"/>
          <a:lstStyle>
            <a:lvl1pPr>
              <a:lnSpc>
                <a:spcPts val="6175"/>
              </a:lnSpc>
              <a:defRPr sz="4704" baseline="0">
                <a:solidFill>
                  <a:srgbClr val="505050"/>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8" name="Text Placeholder 7"/>
          <p:cNvSpPr>
            <a:spLocks noGrp="1"/>
          </p:cNvSpPr>
          <p:nvPr>
            <p:ph type="body" sz="quarter" idx="13" hasCustomPrompt="1"/>
          </p:nvPr>
        </p:nvSpPr>
        <p:spPr>
          <a:xfrm>
            <a:off x="269169" y="2084173"/>
            <a:ext cx="8961914" cy="2700611"/>
          </a:xfrm>
        </p:spPr>
        <p:txBody>
          <a:bodyPr/>
          <a:lstStyle>
            <a:lvl1pPr marL="228719" indent="-228719">
              <a:spcBef>
                <a:spcPts val="1176"/>
              </a:spcBef>
              <a:defRPr sz="2548">
                <a:latin typeface="+mn-lt"/>
              </a:defRPr>
            </a:lvl1pPr>
            <a:lvl2pPr marL="676821" indent="-228719">
              <a:spcBef>
                <a:spcPts val="1176"/>
              </a:spcBef>
              <a:buSzPct val="100000"/>
              <a:buFont typeface="Segoe UI" pitchFamily="34" charset="0"/>
              <a:buChar char="‐"/>
              <a:defRPr/>
            </a:lvl2pPr>
            <a:lvl3pPr marL="1124923" indent="-228719">
              <a:spcBef>
                <a:spcPts val="1176"/>
              </a:spcBef>
              <a:buFont typeface="Wingdings" pitchFamily="2" charset="2"/>
              <a:buChar char="§"/>
              <a:defRPr/>
            </a:lvl3pPr>
            <a:lvl4pPr marL="1568356" indent="-336076">
              <a:spcBef>
                <a:spcPts val="1176"/>
              </a:spcBef>
              <a:buFont typeface="+mj-lt"/>
              <a:buAutoNum type="arabicPeriod"/>
              <a:defRPr/>
            </a:lvl4pPr>
            <a:lvl5pPr marL="1907544" indent="-336076">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823648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6105750" cy="1994392"/>
          </a:xfrm>
        </p:spPr>
        <p:txBody>
          <a:bodyPr/>
          <a:lstStyle>
            <a:lvl1pPr marL="0" indent="0">
              <a:buNone/>
              <a:defRPr sz="7198" i="0" spc="-100" baseline="0">
                <a:solidFill>
                  <a:srgbClr val="545454"/>
                </a:solidFill>
                <a:latin typeface="Segoe UI Light" pitchFamily="34" charset="0"/>
              </a:defRPr>
            </a:lvl1pPr>
          </a:lstStyle>
          <a:p>
            <a:pPr lvl="0"/>
            <a:r>
              <a:rPr lang="en-US" dirty="0" smtClean="0"/>
              <a:t>Click to edit section title</a:t>
            </a:r>
          </a:p>
        </p:txBody>
      </p:sp>
    </p:spTree>
    <p:extLst>
      <p:ext uri="{BB962C8B-B14F-4D97-AF65-F5344CB8AC3E}">
        <p14:creationId xmlns:p14="http://schemas.microsoft.com/office/powerpoint/2010/main" val="2183120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custDataLst>
              <p:tags r:id="rId1"/>
            </p:custDataLst>
          </p:nvPr>
        </p:nvSpPr>
        <p:spPr>
          <a:xfrm>
            <a:off x="512764" y="1768475"/>
            <a:ext cx="8364906" cy="997196"/>
          </a:xfrm>
        </p:spPr>
        <p:txBody>
          <a:bodyPr/>
          <a:lstStyle>
            <a:lvl1pPr marL="0" indent="0">
              <a:buNone/>
              <a:defRPr sz="72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custDataLst>
              <p:tags r:id="rId2"/>
            </p:custDataLst>
          </p:nvPr>
        </p:nvSpPr>
        <p:spPr>
          <a:xfrm>
            <a:off x="512764" y="3219165"/>
            <a:ext cx="5959058"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p>
        </p:txBody>
      </p:sp>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4187" y="201876"/>
            <a:ext cx="3861786" cy="649794"/>
          </a:xfrm>
          <a:prstGeom prst="rect">
            <a:avLst/>
          </a:prstGeom>
        </p:spPr>
      </p:pic>
    </p:spTree>
    <p:extLst>
      <p:ext uri="{BB962C8B-B14F-4D97-AF65-F5344CB8AC3E}">
        <p14:creationId xmlns:p14="http://schemas.microsoft.com/office/powerpoint/2010/main" val="532759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Non-Bullete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519112" y="228600"/>
            <a:ext cx="11149013" cy="747897"/>
          </a:xfrm>
        </p:spPr>
        <p:txBody>
          <a:bodyPr/>
          <a:lstStyle>
            <a:lvl1pPr>
              <a:defRPr>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
        <p:nvSpPr>
          <p:cNvPr id="8" name="Rectangle 7"/>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1784798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519112" y="228600"/>
            <a:ext cx="11149013" cy="747897"/>
          </a:xfrm>
        </p:spPr>
        <p:txBody>
          <a:bodyPr/>
          <a:lstStyle>
            <a:lvl1pPr>
              <a:defRPr>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18031959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custDataLst>
              <p:tags r:id="rId1"/>
            </p:custDataLst>
          </p:nvPr>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custDataLst>
              <p:tags r:id="rId2"/>
            </p:custDataLst>
          </p:nvPr>
        </p:nvSpPr>
        <p:spPr/>
        <p:txBody>
          <a:bodyPr/>
          <a:lstStyle>
            <a:lvl1pPr>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custDataLst>
              <p:tags r:id="rId3"/>
            </p:custDataLst>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custDataLst>
              <p:tags r:id="rId4"/>
            </p:custDataLst>
          </p:nvPr>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286824132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6" name="Rectangle 5"/>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121738452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6" name="Rectangle 5"/>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267435326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408838677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custDataLst>
              <p:tags r:id="rId1"/>
            </p:custDataLst>
          </p:nvPr>
        </p:nvSpPr>
        <p:spPr>
          <a:xfrm>
            <a:off x="501519" y="1655615"/>
            <a:ext cx="8387396" cy="1218796"/>
          </a:xfrm>
          <a:prstGeom prst="rect">
            <a:avLst/>
          </a:prstGeom>
          <a:noFill/>
        </p:spPr>
        <p:txBody>
          <a:bodyPr wrap="square" lIns="0" tIns="0" rIns="0" bIns="0" rtlCol="0">
            <a:spAutoFit/>
          </a:bodyPr>
          <a:lstStyle/>
          <a:p>
            <a:r>
              <a:rPr lang="en-US" sz="7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Demo</a:t>
            </a:r>
          </a:p>
        </p:txBody>
      </p:sp>
      <p:sp>
        <p:nvSpPr>
          <p:cNvPr id="9" name="Text Placeholder 8"/>
          <p:cNvSpPr>
            <a:spLocks noGrp="1"/>
          </p:cNvSpPr>
          <p:nvPr>
            <p:ph type="body" sz="quarter" idx="11" hasCustomPrompt="1"/>
            <p:custDataLst>
              <p:tags r:id="rId2"/>
            </p:custDataLst>
          </p:nvPr>
        </p:nvSpPr>
        <p:spPr>
          <a:xfrm>
            <a:off x="512764" y="3219165"/>
            <a:ext cx="5959058"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demo Title</a:t>
            </a:r>
            <a:endParaRPr lang="en-US" dirty="0"/>
          </a:p>
        </p:txBody>
      </p:sp>
      <p:sp>
        <p:nvSpPr>
          <p:cNvPr id="7" name="Rectangle 6"/>
          <p:cNvSpPr/>
          <p:nvPr userDrawn="1">
            <p:custDataLst>
              <p:tags r:id="rId3"/>
            </p:custDataLst>
          </p:nvPr>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4096091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501519" y="1655615"/>
            <a:ext cx="8387396" cy="1107996"/>
          </a:xfrm>
          <a:prstGeom prst="rect">
            <a:avLst/>
          </a:prstGeom>
          <a:noFill/>
        </p:spPr>
        <p:txBody>
          <a:bodyPr wrap="square" lIns="0" tIns="0" rIns="0" bIns="0" rtlCol="0">
            <a:spAutoFit/>
          </a:bodyPr>
          <a:lstStyle/>
          <a:p>
            <a:r>
              <a:rPr lang="en-US" sz="7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Video</a:t>
            </a:r>
          </a:p>
        </p:txBody>
      </p:sp>
      <p:sp>
        <p:nvSpPr>
          <p:cNvPr id="9" name="Text Placeholder 8"/>
          <p:cNvSpPr>
            <a:spLocks noGrp="1"/>
          </p:cNvSpPr>
          <p:nvPr>
            <p:ph type="body" sz="quarter" idx="11" hasCustomPrompt="1"/>
          </p:nvPr>
        </p:nvSpPr>
        <p:spPr>
          <a:xfrm>
            <a:off x="512764" y="3219165"/>
            <a:ext cx="5959058"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video Title</a:t>
            </a:r>
            <a:endParaRPr lang="en-US" dirty="0"/>
          </a:p>
        </p:txBody>
      </p:sp>
      <p:sp>
        <p:nvSpPr>
          <p:cNvPr id="7" name="Rectangle 6"/>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4178453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amp;A">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custDataLst>
              <p:tags r:id="rId1"/>
            </p:custDataLst>
          </p:nvPr>
        </p:nvSpPr>
        <p:spPr>
          <a:xfrm>
            <a:off x="501519" y="1655615"/>
            <a:ext cx="8387396" cy="1107996"/>
          </a:xfrm>
          <a:prstGeom prst="rect">
            <a:avLst/>
          </a:prstGeom>
          <a:noFill/>
        </p:spPr>
        <p:txBody>
          <a:bodyPr wrap="square" lIns="0" tIns="0" rIns="0" bIns="0" rtlCol="0">
            <a:spAutoFit/>
          </a:bodyPr>
          <a:lstStyle/>
          <a:p>
            <a:r>
              <a:rPr lang="en-US" sz="7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Q&amp;A</a:t>
            </a:r>
          </a:p>
        </p:txBody>
      </p:sp>
      <p:sp>
        <p:nvSpPr>
          <p:cNvPr id="7" name="Rectangle 6"/>
          <p:cNvSpPr/>
          <p:nvPr userDrawn="1">
            <p:custDataLst>
              <p:tags r:id="rId2"/>
            </p:custDataLst>
          </p:nvPr>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2529379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_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799" spc="-5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82" y="6610052"/>
            <a:ext cx="1116495" cy="210146"/>
          </a:xfrm>
          <a:prstGeom prst="rect">
            <a:avLst/>
          </a:prstGeom>
        </p:spPr>
      </p:pic>
      <p:sp>
        <p:nvSpPr>
          <p:cNvPr id="6" name="Text Placeholder 5"/>
          <p:cNvSpPr>
            <a:spLocks noGrp="1"/>
          </p:cNvSpPr>
          <p:nvPr>
            <p:ph type="body" sz="quarter" idx="10" hasCustomPrompt="1"/>
          </p:nvPr>
        </p:nvSpPr>
        <p:spPr>
          <a:xfrm>
            <a:off x="512764" y="1768475"/>
            <a:ext cx="6105750" cy="1994392"/>
          </a:xfrm>
        </p:spPr>
        <p:txBody>
          <a:bodyPr/>
          <a:lstStyle>
            <a:lvl1pPr marL="0" indent="0">
              <a:buNone/>
              <a:defRPr sz="7198" i="0" spc="-100" baseline="0">
                <a:solidFill>
                  <a:srgbClr val="545454"/>
                </a:solidFill>
                <a:latin typeface="Segoe UI Light" pitchFamily="34" charset="0"/>
              </a:defRPr>
            </a:lvl1pPr>
          </a:lstStyle>
          <a:p>
            <a:pPr lvl="0"/>
            <a:r>
              <a:rPr lang="en-US" dirty="0" smtClean="0"/>
              <a:t>Click to edit section title</a:t>
            </a:r>
          </a:p>
        </p:txBody>
      </p:sp>
    </p:spTree>
    <p:extLst>
      <p:ext uri="{BB962C8B-B14F-4D97-AF65-F5344CB8AC3E}">
        <p14:creationId xmlns:p14="http://schemas.microsoft.com/office/powerpoint/2010/main" val="3058115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6105750" cy="1994392"/>
          </a:xfrm>
        </p:spPr>
        <p:txBody>
          <a:bodyPr/>
          <a:lstStyle>
            <a:lvl1pPr marL="0" indent="0">
              <a:buNone/>
              <a:defRPr sz="7198" i="0" spc="-100" baseline="0">
                <a:solidFill>
                  <a:srgbClr val="545454"/>
                </a:solidFill>
                <a:latin typeface="Segoe UI Light" pitchFamily="34" charset="0"/>
              </a:defRPr>
            </a:lvl1pPr>
          </a:lstStyle>
          <a:p>
            <a:pPr lvl="0"/>
            <a:r>
              <a:rPr lang="en-US" dirty="0" smtClean="0"/>
              <a:t>Click to edit section title</a:t>
            </a:r>
          </a:p>
        </p:txBody>
      </p:sp>
    </p:spTree>
    <p:extLst>
      <p:ext uri="{BB962C8B-B14F-4D97-AF65-F5344CB8AC3E}">
        <p14:creationId xmlns:p14="http://schemas.microsoft.com/office/powerpoint/2010/main" val="825479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79003"/>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800391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0701" y="3106740"/>
            <a:ext cx="11152188" cy="997196"/>
          </a:xfrm>
        </p:spPr>
        <p:txBody>
          <a:bodyPr anchor="b" anchorCtr="0"/>
          <a:lstStyle>
            <a:lvl1pPr>
              <a:defRPr sz="7164" spc="-151"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20701" y="4656434"/>
            <a:ext cx="11152188" cy="498598"/>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834289817"/>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_Title Slide_Option 2">
    <p:bg>
      <p:bgPr>
        <a:solidFill>
          <a:schemeClr val="accent1"/>
        </a:solidFill>
        <a:effectLst/>
      </p:bgPr>
    </p:bg>
    <p:spTree>
      <p:nvGrpSpPr>
        <p:cNvPr id="1" name=""/>
        <p:cNvGrpSpPr/>
        <p:nvPr/>
      </p:nvGrpSpPr>
      <p:grpSpPr>
        <a:xfrm>
          <a:off x="0" y="0"/>
          <a:ext cx="0" cy="0"/>
          <a:chOff x="0" y="0"/>
          <a:chExt cx="0" cy="0"/>
        </a:xfrm>
      </p:grpSpPr>
      <p:pic>
        <p:nvPicPr>
          <p:cNvPr id="8" name="Picture 9" descr="\\sfp\resources\Microsoft\Archive\Exec_Tier_Archive\Brand_Specific\_BrandPhotography\Brand\144 ppi RGB jpg\MSC12_Herman_001.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13494" y="852524"/>
            <a:ext cx="5381625" cy="5296115"/>
          </a:xfrm>
          <a:prstGeom prst="rect">
            <a:avLst/>
          </a:prstGeom>
          <a:noFill/>
          <a:ln>
            <a:noFill/>
          </a:ln>
          <a:extLst>
            <a:ext uri="{909E8E84-426E-40DD-AFC4-6F175D3DCCD1}">
              <a14:hiddenFill xmlns:a14="http://schemas.microsoft.com/office/drawing/2010/main">
                <a:solidFill>
                  <a:srgbClr val="FFFFFF"/>
                </a:solidFill>
              </a14:hiddenFill>
            </a:ext>
          </a:extLst>
        </p:spPr>
      </p:pic>
      <p:sp useBgFill="1">
        <p:nvSpPr>
          <p:cNvPr id="4" name="Rectangle 1"/>
          <p:cNvSpPr/>
          <p:nvPr userDrawn="1"/>
        </p:nvSpPr>
        <p:spPr bwMode="auto">
          <a:xfrm>
            <a:off x="317374" y="0"/>
            <a:ext cx="11887199" cy="6858000"/>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1" tIns="45705" rIns="91411" bIns="45705" numCol="1" rtlCol="0" anchor="ctr" anchorCtr="0" compatLnSpc="1">
            <a:prstTxWarp prst="textNoShape">
              <a:avLst/>
            </a:prstTxWarp>
          </a:bodyPr>
          <a:lstStyle/>
          <a:p>
            <a:pPr algn="ctr" defTabSz="913823" fontAlgn="base">
              <a:lnSpc>
                <a:spcPct val="90000"/>
              </a:lnSpc>
              <a:spcBef>
                <a:spcPct val="0"/>
              </a:spcBef>
              <a:spcAft>
                <a:spcPct val="0"/>
              </a:spcAft>
              <a:defRPr/>
            </a:pPr>
            <a:endParaRPr lang="en-US" sz="1999" spc="-51" dirty="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091239" y="2109543"/>
            <a:ext cx="5581650" cy="1994392"/>
          </a:xfrm>
        </p:spPr>
        <p:txBody>
          <a:bodyPr anchor="b" anchorCtr="0"/>
          <a:lstStyle>
            <a:lvl1pPr>
              <a:defRPr sz="7164" spc="-151"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6091239" y="4419601"/>
            <a:ext cx="5581650" cy="498598"/>
          </a:xfrm>
        </p:spPr>
        <p:txBody>
          <a:bodyPr>
            <a:noAutofit/>
          </a:bodyPr>
          <a:lstStyle>
            <a:lvl1pPr marL="0" indent="0">
              <a:spcBef>
                <a:spcPts val="0"/>
              </a:spcBef>
              <a:buNone/>
              <a:defRPr sz="2832" spc="-71"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342221774"/>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159006434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0701" y="3106740"/>
            <a:ext cx="11152188" cy="997196"/>
          </a:xfrm>
        </p:spPr>
        <p:txBody>
          <a:bodyPr anchor="b" anchorCtr="0"/>
          <a:lstStyle>
            <a:lvl1pPr>
              <a:defRPr sz="7164" spc="-151" baseline="0">
                <a:gradFill>
                  <a:gsLst>
                    <a:gs pos="1250">
                      <a:schemeClr val="accent1"/>
                    </a:gs>
                    <a:gs pos="100000">
                      <a:schemeClr val="accent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20701" y="4656434"/>
            <a:ext cx="11152188" cy="498598"/>
          </a:xfrm>
        </p:spPr>
        <p:txBody>
          <a:bodyPr>
            <a:noAutofit/>
          </a:bodyPr>
          <a:lstStyle>
            <a:lvl1pPr marL="0" indent="0">
              <a:spcBef>
                <a:spcPts val="0"/>
              </a:spcBef>
              <a:buNone/>
              <a:defRPr spc="-71" baseline="0">
                <a:gradFill>
                  <a:gsLst>
                    <a:gs pos="1250">
                      <a:schemeClr val="accent1"/>
                    </a:gs>
                    <a:gs pos="100000">
                      <a:schemeClr val="accent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28221024"/>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rgbClr val="FFFFFF"/>
        </a:solidFill>
        <a:effectLst/>
      </p:bgPr>
    </p:bg>
    <p:spTree>
      <p:nvGrpSpPr>
        <p:cNvPr id="1" name=""/>
        <p:cNvGrpSpPr/>
        <p:nvPr/>
      </p:nvGrpSpPr>
      <p:grpSpPr>
        <a:xfrm>
          <a:off x="0" y="0"/>
          <a:ext cx="0" cy="0"/>
          <a:chOff x="0" y="0"/>
          <a:chExt cx="0" cy="0"/>
        </a:xfrm>
      </p:grpSpPr>
      <p:sp>
        <p:nvSpPr>
          <p:cNvPr id="11" name="Picture Placeholder 9"/>
          <p:cNvSpPr>
            <a:spLocks noGrp="1"/>
          </p:cNvSpPr>
          <p:nvPr>
            <p:ph type="pic" sz="quarter" idx="10" hasCustomPrompt="1"/>
          </p:nvPr>
        </p:nvSpPr>
        <p:spPr bwMode="hidden">
          <a:xfrm>
            <a:off x="0" y="0"/>
            <a:ext cx="12188825" cy="6858000"/>
          </a:xfrm>
          <a:prstGeom prst="rect">
            <a:avLst/>
          </a:prstGeom>
          <a:noFill/>
        </p:spPr>
        <p:txBody>
          <a:bodyPr lIns="329227" tIns="329227" rIns="329227">
            <a:noAutofit/>
          </a:bodyPr>
          <a:lstStyle>
            <a:lvl1pPr marL="0" indent="0">
              <a:buNone/>
              <a:defRPr sz="2416" baseline="0">
                <a:gradFill>
                  <a:gsLst>
                    <a:gs pos="1250">
                      <a:schemeClr val="accent1"/>
                    </a:gs>
                    <a:gs pos="100000">
                      <a:schemeClr val="accent1"/>
                    </a:gs>
                  </a:gsLst>
                  <a:lin ang="5400000" scaled="0"/>
                </a:gradFill>
              </a:defRPr>
            </a:lvl1pPr>
          </a:lstStyle>
          <a:p>
            <a:r>
              <a:rPr lang="en-US" dirty="0" smtClean="0"/>
              <a:t>Picture placeholder</a:t>
            </a:r>
            <a:endParaRPr lang="en-US" dirty="0"/>
          </a:p>
        </p:txBody>
      </p:sp>
      <p:sp>
        <p:nvSpPr>
          <p:cNvPr id="10" name="Title 1"/>
          <p:cNvSpPr>
            <a:spLocks noGrp="1"/>
          </p:cNvSpPr>
          <p:nvPr>
            <p:ph type="ctrTitle"/>
          </p:nvPr>
        </p:nvSpPr>
        <p:spPr bwMode="ltGray">
          <a:xfrm>
            <a:off x="512464" y="919956"/>
            <a:ext cx="5023756" cy="5018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alpha val="92000"/>
            </a:schemeClr>
          </a:solidFill>
          <a:ln>
            <a:noFill/>
          </a:ln>
          <a:extLst/>
        </p:spPr>
        <p:txBody>
          <a:bodyPr vert="horz" wrap="square" lIns="384099" tIns="1042555" rIns="1481525" bIns="1042555" numCol="1" anchor="ctr" anchorCtr="0" compatLnSpc="1">
            <a:prstTxWarp prst="textNoShape">
              <a:avLst/>
            </a:prstTxWarp>
            <a:noAutofit/>
          </a:bodyPr>
          <a:lstStyle>
            <a:lvl1pPr algn="l">
              <a:defRPr lang="en-US" sz="5997" b="0" kern="1200" cap="none" spc="-200" baseline="0" dirty="0">
                <a:ln w="3175">
                  <a:noFill/>
                </a:ln>
                <a:gradFill>
                  <a:gsLst>
                    <a:gs pos="100000">
                      <a:schemeClr val="bg1"/>
                    </a:gs>
                    <a:gs pos="0">
                      <a:schemeClr val="bg1"/>
                    </a:gs>
                  </a:gsLst>
                  <a:lin ang="5400000" scaled="0"/>
                </a:gradFill>
                <a:effectLst/>
                <a:latin typeface="+mj-lt"/>
                <a:ea typeface="+mn-ea"/>
                <a:cs typeface="Arial" charset="0"/>
              </a:defRPr>
            </a:lvl1pPr>
          </a:lstStyle>
          <a:p>
            <a:pPr marL="0" lvl="0" indent="0" algn="l" defTabSz="914123" rtl="0" eaLnBrk="1" fontAlgn="base" latinLnBrk="0" hangingPunct="1">
              <a:lnSpc>
                <a:spcPct val="100000"/>
              </a:lnSpc>
              <a:spcBef>
                <a:spcPct val="0"/>
              </a:spcBef>
              <a:spcAft>
                <a:spcPct val="0"/>
              </a:spcAft>
              <a:buFontTx/>
              <a:buNone/>
            </a:pPr>
            <a:r>
              <a:rPr lang="en-US" smtClean="0"/>
              <a:t>Click to edit Master title style</a:t>
            </a:r>
            <a:endParaRPr lang="en-US" dirty="0"/>
          </a:p>
        </p:txBody>
      </p:sp>
    </p:spTree>
    <p:extLst>
      <p:ext uri="{BB962C8B-B14F-4D97-AF65-F5344CB8AC3E}">
        <p14:creationId xmlns:p14="http://schemas.microsoft.com/office/powerpoint/2010/main" val="576839595"/>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12464" y="922640"/>
            <a:ext cx="5023756" cy="5015405"/>
          </a:xfrm>
          <a:prstGeom prst="rect">
            <a:avLst/>
          </a:prstGeom>
          <a:noFill/>
          <a:ln>
            <a:noFill/>
          </a:ln>
          <a:extLst/>
        </p:spPr>
        <p:txBody>
          <a:bodyPr vert="horz" wrap="square" lIns="384099" tIns="1042555" rIns="1481525" bIns="1042555" numCol="1" rtlCol="0" anchor="ctr" anchorCtr="0" compatLnSpc="1">
            <a:prstTxWarp prst="textNoShape">
              <a:avLst/>
            </a:prstTxWarp>
            <a:noAutofit/>
          </a:bodyPr>
          <a:lstStyle>
            <a:lvl1pPr>
              <a:defRPr lang="en-US" sz="5997" spc="-200" dirty="0">
                <a:gradFill>
                  <a:gsLst>
                    <a:gs pos="100000">
                      <a:schemeClr val="accent1"/>
                    </a:gs>
                    <a:gs pos="0">
                      <a:schemeClr val="accent1"/>
                    </a:gs>
                  </a:gsLst>
                  <a:lin ang="5400000" scaled="0"/>
                </a:gradFill>
              </a:defRPr>
            </a:lvl1pPr>
          </a:lstStyle>
          <a:p>
            <a:pPr marL="0" lvl="0" indent="0" defTabSz="914123" fontAlgn="base">
              <a:lnSpc>
                <a:spcPct val="100000"/>
              </a:lnSpc>
              <a:spcAft>
                <a:spcPct val="0"/>
              </a:spcAft>
              <a:buFontTx/>
            </a:pPr>
            <a:r>
              <a:rPr lang="en-US" smtClean="0"/>
              <a:t>Click to edit Master title style</a:t>
            </a:r>
            <a:endParaRPr lang="en-US" dirty="0"/>
          </a:p>
        </p:txBody>
      </p:sp>
      <p:sp>
        <p:nvSpPr>
          <p:cNvPr id="3" name="Subtitle 2"/>
          <p:cNvSpPr>
            <a:spLocks noGrp="1"/>
          </p:cNvSpPr>
          <p:nvPr>
            <p:ph type="subTitle" idx="1" hasCustomPrompt="1"/>
          </p:nvPr>
        </p:nvSpPr>
        <p:spPr>
          <a:xfrm>
            <a:off x="6091239" y="4261018"/>
            <a:ext cx="5581650" cy="991938"/>
          </a:xfrm>
        </p:spPr>
        <p:txBody>
          <a:bodyPr>
            <a:spAutoFit/>
          </a:bodyPr>
          <a:lstStyle>
            <a:lvl1pPr marL="0" indent="0" algn="l">
              <a:lnSpc>
                <a:spcPct val="90000"/>
              </a:lnSpc>
              <a:spcBef>
                <a:spcPts val="0"/>
              </a:spcBef>
              <a:buNone/>
              <a:defRPr lang="en-US" sz="3581" kern="1200" spc="-71" baseline="0" dirty="0">
                <a:gradFill>
                  <a:gsLst>
                    <a:gs pos="100000">
                      <a:schemeClr val="bg1"/>
                    </a:gs>
                    <a:gs pos="0">
                      <a:schemeClr val="bg1"/>
                    </a:gs>
                  </a:gsLst>
                  <a:lin ang="5400000" scaled="0"/>
                </a:gradFill>
                <a:latin typeface="+mj-lt"/>
                <a:ea typeface="+mn-ea"/>
                <a:cs typeface="+mn-cs"/>
              </a:defRPr>
            </a:lvl1pPr>
            <a:lvl2pPr marL="457043" indent="0" algn="ctr">
              <a:buNone/>
              <a:defRPr>
                <a:solidFill>
                  <a:schemeClr val="tx1">
                    <a:tint val="75000"/>
                  </a:schemeClr>
                </a:solidFill>
              </a:defRPr>
            </a:lvl2pPr>
            <a:lvl3pPr marL="914086" indent="0" algn="ctr">
              <a:buNone/>
              <a:defRPr>
                <a:solidFill>
                  <a:schemeClr val="tx1">
                    <a:tint val="75000"/>
                  </a:schemeClr>
                </a:solidFill>
              </a:defRPr>
            </a:lvl3pPr>
            <a:lvl4pPr marL="1371130" indent="0" algn="ctr">
              <a:buNone/>
              <a:defRPr>
                <a:solidFill>
                  <a:schemeClr val="tx1">
                    <a:tint val="75000"/>
                  </a:schemeClr>
                </a:solidFill>
              </a:defRPr>
            </a:lvl4pPr>
            <a:lvl5pPr marL="1828174" indent="0" algn="ctr">
              <a:buNone/>
              <a:defRPr>
                <a:solidFill>
                  <a:schemeClr val="tx1">
                    <a:tint val="75000"/>
                  </a:schemeClr>
                </a:solidFill>
              </a:defRPr>
            </a:lvl5pPr>
            <a:lvl6pPr marL="2285217" indent="0" algn="ctr">
              <a:buNone/>
              <a:defRPr>
                <a:solidFill>
                  <a:schemeClr val="tx1">
                    <a:tint val="75000"/>
                  </a:schemeClr>
                </a:solidFill>
              </a:defRPr>
            </a:lvl6pPr>
            <a:lvl7pPr marL="2742260" indent="0" algn="ctr">
              <a:buNone/>
              <a:defRPr>
                <a:solidFill>
                  <a:schemeClr val="tx1">
                    <a:tint val="75000"/>
                  </a:schemeClr>
                </a:solidFill>
              </a:defRPr>
            </a:lvl7pPr>
            <a:lvl8pPr marL="3199302" indent="0" algn="ctr">
              <a:buNone/>
              <a:defRPr>
                <a:solidFill>
                  <a:schemeClr val="tx1">
                    <a:tint val="75000"/>
                  </a:schemeClr>
                </a:solidFill>
              </a:defRPr>
            </a:lvl8pPr>
            <a:lvl9pPr marL="3656346" indent="0" algn="ctr">
              <a:buNone/>
              <a:defRPr>
                <a:solidFill>
                  <a:schemeClr val="tx1">
                    <a:tint val="75000"/>
                  </a:schemeClr>
                </a:solidFill>
              </a:defRPr>
            </a:lvl9pPr>
          </a:lstStyle>
          <a:p>
            <a:pPr marL="0" marR="0" lvl="0" indent="0" algn="l" defTabSz="914086"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5" name="Text Placeholder 4"/>
          <p:cNvSpPr>
            <a:spLocks noGrp="1"/>
          </p:cNvSpPr>
          <p:nvPr>
            <p:ph type="body" sz="quarter" idx="11" hasCustomPrompt="1"/>
          </p:nvPr>
        </p:nvSpPr>
        <p:spPr>
          <a:xfrm>
            <a:off x="6091239" y="1087382"/>
            <a:ext cx="5581650" cy="2769989"/>
          </a:xfrm>
        </p:spPr>
        <p:txBody>
          <a:bodyPr wrap="square" anchor="b">
            <a:spAutoFit/>
          </a:bodyPr>
          <a:lstStyle>
            <a:lvl1pPr marL="0" indent="0">
              <a:buNone/>
              <a:defRPr sz="6664" spc="-151">
                <a:gradFill>
                  <a:gsLst>
                    <a:gs pos="100000">
                      <a:schemeClr val="bg1"/>
                    </a:gs>
                    <a:gs pos="0">
                      <a:schemeClr val="bg1"/>
                    </a:gs>
                  </a:gsLst>
                  <a:lin ang="5400000" scaled="0"/>
                </a:gradFill>
              </a:defRPr>
            </a:lvl1pPr>
          </a:lstStyle>
          <a:p>
            <a:pPr lvl="0"/>
            <a:r>
              <a:rPr lang="en-US" dirty="0" smtClean="0"/>
              <a:t>Click to edit master text styles</a:t>
            </a:r>
          </a:p>
        </p:txBody>
      </p:sp>
    </p:spTree>
    <p:extLst>
      <p:ext uri="{BB962C8B-B14F-4D97-AF65-F5344CB8AC3E}">
        <p14:creationId xmlns:p14="http://schemas.microsoft.com/office/powerpoint/2010/main" val="560767636"/>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28600"/>
            <a:ext cx="11149014" cy="757131"/>
          </a:xfrm>
        </p:spPr>
        <p:txBody>
          <a:body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519114" y="1447800"/>
            <a:ext cx="11149014" cy="2043636"/>
          </a:xfrm>
          <a:prstGeom prst="rect">
            <a:avLst/>
          </a:prstGeom>
        </p:spPr>
        <p:txBody>
          <a:bodyPr/>
          <a:lstStyle>
            <a:lvl1pPr marL="284077" indent="-284077">
              <a:buFont typeface="Wingdings" pitchFamily="2" charset="2"/>
              <a:buChar char=""/>
              <a:defRPr sz="3999"/>
            </a:lvl1pPr>
            <a:lvl2pPr marL="517369" indent="-233293">
              <a:buFont typeface="Wingdings" pitchFamily="2" charset="2"/>
              <a:buChar char=""/>
              <a:defRPr spc="-51" baseline="0">
                <a:latin typeface="+mn-lt"/>
              </a:defRPr>
            </a:lvl2pPr>
            <a:lvl3pPr marL="741138" indent="-223771">
              <a:buFont typeface="Wingdings" pitchFamily="2" charset="2"/>
              <a:buChar char=""/>
              <a:tabLst/>
              <a:defRPr spc="-51" baseline="0">
                <a:latin typeface="+mn-lt"/>
              </a:defRPr>
            </a:lvl3pPr>
            <a:lvl4pPr marL="914123" indent="-172987">
              <a:buFont typeface="Wingdings" pitchFamily="2" charset="2"/>
              <a:buChar char=""/>
              <a:defRPr spc="-51" baseline="0">
                <a:latin typeface="+mn-lt"/>
              </a:defRPr>
            </a:lvl4pPr>
            <a:lvl5pPr marL="1087108" indent="-172987">
              <a:buFont typeface="Wingdings" pitchFamily="2" charset="2"/>
              <a:buChar char=""/>
              <a:tabLst/>
              <a:defRPr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7586615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19114" y="1447800"/>
            <a:ext cx="11149014" cy="1975927"/>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spc="-51" baseline="0">
                <a:gradFill>
                  <a:gsLst>
                    <a:gs pos="100000">
                      <a:schemeClr val="tx1"/>
                    </a:gs>
                    <a:gs pos="6000">
                      <a:schemeClr val="tx1"/>
                    </a:gs>
                  </a:gsLst>
                  <a:lin ang="5400000" scaled="0"/>
                </a:gradFill>
              </a:defRPr>
            </a:lvl2pPr>
            <a:lvl3pPr marL="231704" indent="0">
              <a:buNone/>
              <a:defRPr sz="1999" spc="-51" baseline="0">
                <a:gradFill>
                  <a:gsLst>
                    <a:gs pos="100000">
                      <a:schemeClr val="tx1"/>
                    </a:gs>
                    <a:gs pos="6000">
                      <a:schemeClr val="tx1"/>
                    </a:gs>
                  </a:gsLst>
                  <a:lin ang="5400000" scaled="0"/>
                </a:gradFill>
              </a:defRPr>
            </a:lvl3pPr>
            <a:lvl4pPr marL="457062" indent="0">
              <a:buNone/>
              <a:defRPr sz="1999" spc="-51" baseline="0">
                <a:gradFill>
                  <a:gsLst>
                    <a:gs pos="100000">
                      <a:schemeClr val="tx1"/>
                    </a:gs>
                    <a:gs pos="6000">
                      <a:schemeClr val="tx1"/>
                    </a:gs>
                  </a:gsLst>
                  <a:lin ang="5400000" scaled="0"/>
                </a:gradFill>
              </a:defRPr>
            </a:lvl4pPr>
            <a:lvl5pPr marL="693529" indent="0">
              <a:buNone/>
              <a:defRPr sz="1999" spc="-51" baseline="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76593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19114" y="1447800"/>
            <a:ext cx="11149014" cy="1975927"/>
          </a:xfrm>
          <a:prstGeom prst="rect">
            <a:avLst/>
          </a:prstGeom>
        </p:spPr>
        <p:txBody>
          <a:bodyPr/>
          <a:lstStyle>
            <a:lvl1pPr marL="0" indent="0">
              <a:spcBef>
                <a:spcPts val="2399"/>
              </a:spcBef>
              <a:buNone/>
              <a:defRPr sz="3999">
                <a:gradFill>
                  <a:gsLst>
                    <a:gs pos="100000">
                      <a:schemeClr val="tx1"/>
                    </a:gs>
                    <a:gs pos="0">
                      <a:schemeClr val="tx1"/>
                    </a:gs>
                  </a:gsLst>
                  <a:lin ang="5400000" scaled="0"/>
                </a:gradFill>
                <a:latin typeface="+mj-lt"/>
              </a:defRPr>
            </a:lvl1pPr>
            <a:lvl2pPr marL="0" indent="0">
              <a:buNone/>
              <a:defRPr sz="1999" spc="-51" baseline="0">
                <a:gradFill>
                  <a:gsLst>
                    <a:gs pos="100000">
                      <a:schemeClr val="tx1"/>
                    </a:gs>
                    <a:gs pos="0">
                      <a:schemeClr val="tx1"/>
                    </a:gs>
                  </a:gsLst>
                  <a:lin ang="5400000" scaled="0"/>
                </a:gradFill>
              </a:defRPr>
            </a:lvl2pPr>
            <a:lvl3pPr marL="231704" indent="0">
              <a:buNone/>
              <a:defRPr sz="1999" spc="-51" baseline="0">
                <a:gradFill>
                  <a:gsLst>
                    <a:gs pos="100000">
                      <a:schemeClr val="tx1"/>
                    </a:gs>
                    <a:gs pos="0">
                      <a:schemeClr val="tx1"/>
                    </a:gs>
                  </a:gsLst>
                  <a:lin ang="5400000" scaled="0"/>
                </a:gradFill>
              </a:defRPr>
            </a:lvl3pPr>
            <a:lvl4pPr marL="457062" indent="0">
              <a:buNone/>
              <a:defRPr sz="1999" spc="-51" baseline="0">
                <a:gradFill>
                  <a:gsLst>
                    <a:gs pos="100000">
                      <a:schemeClr val="tx1"/>
                    </a:gs>
                    <a:gs pos="0">
                      <a:schemeClr val="tx1"/>
                    </a:gs>
                  </a:gsLst>
                  <a:lin ang="5400000" scaled="0"/>
                </a:gradFill>
              </a:defRPr>
            </a:lvl4pPr>
            <a:lvl5pPr marL="693529" indent="0">
              <a:buNone/>
              <a:defRPr sz="1999" spc="-51" baseline="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4670933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520702" y="1447800"/>
            <a:ext cx="5394959" cy="2351413"/>
          </a:xfrm>
        </p:spPr>
        <p:txBody>
          <a:bodyPr>
            <a:spAutoFit/>
          </a:bodyPr>
          <a:lstStyle>
            <a:lvl1pPr marL="292011" indent="-292011">
              <a:spcBef>
                <a:spcPts val="1200"/>
              </a:spcBef>
              <a:buClr>
                <a:schemeClr val="tx1"/>
              </a:buClr>
              <a:buFont typeface="Wingdings" pitchFamily="2" charset="2"/>
              <a:buChar char=""/>
              <a:defRPr/>
            </a:lvl1pPr>
            <a:lvl2pPr marL="520542" indent="-228532">
              <a:defRPr sz="1999" spc="-51" baseline="0"/>
            </a:lvl2pPr>
            <a:lvl3pPr marL="685593" indent="-165051">
              <a:tabLst/>
              <a:defRPr sz="1999" spc="-51" baseline="0"/>
            </a:lvl3pPr>
            <a:lvl4pPr marL="863338" indent="-177747">
              <a:defRPr spc="-51" baseline="0"/>
            </a:lvl4pPr>
            <a:lvl5pPr marL="1028389" indent="-165051">
              <a:tabLst/>
              <a:defRPr spc="-51"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hasCustomPrompt="1"/>
          </p:nvPr>
        </p:nvSpPr>
        <p:spPr>
          <a:xfrm>
            <a:off x="6277929" y="1447801"/>
            <a:ext cx="5394959" cy="2345642"/>
          </a:xfrm>
        </p:spPr>
        <p:txBody>
          <a:bodyPr>
            <a:spAutoFit/>
          </a:bodyPr>
          <a:lstStyle>
            <a:lvl1pPr marL="339622" indent="-339622">
              <a:spcBef>
                <a:spcPts val="1200"/>
              </a:spcBef>
              <a:buFont typeface="Wingdings" pitchFamily="2" charset="2"/>
              <a:buChar char=""/>
              <a:defRPr lang="en-US" sz="3581" kern="1200" spc="-71" baseline="0" dirty="0" smtClean="0">
                <a:gradFill>
                  <a:gsLst>
                    <a:gs pos="1250">
                      <a:schemeClr val="tx1"/>
                    </a:gs>
                    <a:gs pos="100000">
                      <a:schemeClr val="tx1"/>
                    </a:gs>
                  </a:gsLst>
                  <a:lin ang="5400000" scaled="0"/>
                </a:gradFill>
                <a:latin typeface="+mj-lt"/>
                <a:ea typeface="+mn-ea"/>
                <a:cs typeface="+mn-cs"/>
              </a:defRPr>
            </a:lvl1pPr>
            <a:lvl2pPr marL="634809" indent="-342795">
              <a:defRPr lang="en-US" sz="1999" kern="1200" spc="-51" baseline="0" dirty="0" smtClean="0">
                <a:gradFill>
                  <a:gsLst>
                    <a:gs pos="1250">
                      <a:schemeClr val="tx1"/>
                    </a:gs>
                    <a:gs pos="100000">
                      <a:schemeClr val="tx1"/>
                    </a:gs>
                  </a:gsLst>
                  <a:lin ang="5400000" scaled="0"/>
                </a:gradFill>
                <a:latin typeface="+mn-lt"/>
                <a:ea typeface="+mn-ea"/>
                <a:cs typeface="+mn-cs"/>
              </a:defRPr>
            </a:lvl2pPr>
            <a:lvl3pPr marL="863338" indent="-342795">
              <a:defRPr lang="en-US" sz="1999" kern="1200" spc="-51" baseline="0" dirty="0" smtClean="0">
                <a:gradFill>
                  <a:gsLst>
                    <a:gs pos="1250">
                      <a:schemeClr val="tx1"/>
                    </a:gs>
                    <a:gs pos="100000">
                      <a:schemeClr val="tx1"/>
                    </a:gs>
                  </a:gsLst>
                  <a:lin ang="5400000" scaled="0"/>
                </a:gradFill>
                <a:latin typeface="+mn-lt"/>
                <a:ea typeface="+mn-ea"/>
                <a:cs typeface="+mn-cs"/>
              </a:defRPr>
            </a:lvl3pPr>
            <a:lvl4pPr marL="1028389" indent="-342795">
              <a:defRPr lang="en-US" sz="1999" kern="1200" spc="-51" baseline="0" dirty="0" smtClean="0">
                <a:gradFill>
                  <a:gsLst>
                    <a:gs pos="1250">
                      <a:schemeClr val="tx1"/>
                    </a:gs>
                    <a:gs pos="100000">
                      <a:schemeClr val="tx1"/>
                    </a:gs>
                  </a:gsLst>
                  <a:lin ang="5400000" scaled="0"/>
                </a:gradFill>
                <a:latin typeface="+mn-lt"/>
                <a:ea typeface="+mn-ea"/>
                <a:cs typeface="+mn-cs"/>
              </a:defRPr>
            </a:lvl4pPr>
            <a:lvl5pPr marL="1206136" indent="-342795">
              <a:defRPr lang="en-US" sz="1999" kern="1200" spc="-51" baseline="0" dirty="0">
                <a:gradFill>
                  <a:gsLst>
                    <a:gs pos="1250">
                      <a:schemeClr val="tx1"/>
                    </a:gs>
                    <a:gs pos="100000">
                      <a:schemeClr val="tx1"/>
                    </a:gs>
                  </a:gsLst>
                  <a:lin ang="5400000" scaled="0"/>
                </a:gradFill>
                <a:latin typeface="+mn-lt"/>
                <a:ea typeface="+mn-ea"/>
                <a:cs typeface="+mn-cs"/>
              </a:defRPr>
            </a:lvl5pPr>
          </a:lstStyle>
          <a:p>
            <a:pPr marL="292011" marR="0" lvl="0" indent="-292011" algn="l" defTabSz="91408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520542" marR="0" lvl="1" indent="-228532" algn="l" defTabSz="914086"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Second level</a:t>
            </a:r>
          </a:p>
          <a:p>
            <a:pPr marL="685593" marR="0" lvl="2" indent="-165051" algn="l" defTabSz="914086"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Third level</a:t>
            </a:r>
          </a:p>
          <a:p>
            <a:pPr marL="863338" marR="0" lvl="3" indent="-177747" algn="l" defTabSz="914086"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Fourth level</a:t>
            </a:r>
          </a:p>
          <a:p>
            <a:pPr marL="1028389" marR="0" lvl="4" indent="-165051" algn="l" defTabSz="914086"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159002005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520702" y="1447801"/>
            <a:ext cx="5394959"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spc="-51" baseline="0"/>
            </a:lvl2pPr>
            <a:lvl3pPr marL="233293" indent="0">
              <a:buNone/>
              <a:defRPr sz="1999" spc="-51" baseline="0"/>
            </a:lvl3pPr>
            <a:lvl4pPr marL="457062" indent="0">
              <a:buNone/>
              <a:defRPr sz="1999" spc="-51" baseline="0"/>
            </a:lvl4pPr>
            <a:lvl5pPr marL="693529" indent="0">
              <a:buNone/>
              <a:defRPr sz="1999" spc="-51"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6277929" y="1447802"/>
            <a:ext cx="5394959" cy="2461443"/>
          </a:xfrm>
        </p:spPr>
        <p:txBody>
          <a:bodyPr/>
          <a:lstStyle>
            <a:lvl1pPr marL="0" indent="0">
              <a:spcBef>
                <a:spcPts val="1200"/>
              </a:spcBef>
              <a:buNone/>
              <a:defRPr lang="en-US" sz="3999" kern="1200" spc="-71" baseline="0" dirty="0" smtClean="0">
                <a:gradFill>
                  <a:gsLst>
                    <a:gs pos="100000">
                      <a:schemeClr val="tx2"/>
                    </a:gs>
                    <a:gs pos="0">
                      <a:schemeClr val="tx2"/>
                    </a:gs>
                  </a:gsLst>
                  <a:lin ang="5400000" scaled="0"/>
                </a:gradFill>
                <a:latin typeface="+mj-lt"/>
                <a:ea typeface="+mn-ea"/>
                <a:cs typeface="+mn-cs"/>
              </a:defRPr>
            </a:lvl1pPr>
            <a:lvl2pPr marL="3175" marR="0" indent="0" algn="l" defTabSz="914086" rtl="0" eaLnBrk="1" fontAlgn="auto" latinLnBrk="0" hangingPunct="1">
              <a:lnSpc>
                <a:spcPct val="90000"/>
              </a:lnSpc>
              <a:spcBef>
                <a:spcPct val="20000"/>
              </a:spcBef>
              <a:spcAft>
                <a:spcPts val="0"/>
              </a:spcAft>
              <a:buClrTx/>
              <a:buSzPct val="90000"/>
              <a:buFont typeface="Arial" pitchFamily="34" charset="0"/>
              <a:buNone/>
              <a:tabLst/>
              <a:defRPr lang="en-US" sz="1999" kern="1200" spc="-51"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6" rtl="0" eaLnBrk="1" fontAlgn="auto" latinLnBrk="0" hangingPunct="1">
              <a:lnSpc>
                <a:spcPct val="90000"/>
              </a:lnSpc>
              <a:spcBef>
                <a:spcPct val="20000"/>
              </a:spcBef>
              <a:spcAft>
                <a:spcPts val="0"/>
              </a:spcAft>
              <a:buClrTx/>
              <a:buSzPct val="90000"/>
              <a:buFont typeface="Arial" pitchFamily="34" charset="0"/>
              <a:buNone/>
              <a:tabLst/>
              <a:defRPr lang="en-US" sz="1999" kern="1200" spc="-51" baseline="0" dirty="0" smtClean="0">
                <a:gradFill>
                  <a:gsLst>
                    <a:gs pos="1250">
                      <a:schemeClr val="tx1"/>
                    </a:gs>
                    <a:gs pos="100000">
                      <a:schemeClr val="tx1"/>
                    </a:gs>
                  </a:gsLst>
                  <a:lin ang="5400000" scaled="0"/>
                </a:gradFill>
                <a:latin typeface="+mn-lt"/>
                <a:ea typeface="+mn-ea"/>
                <a:cs typeface="+mn-cs"/>
              </a:defRPr>
            </a:lvl3pPr>
            <a:lvl4pPr marL="460234" marR="0" indent="0" algn="l" defTabSz="914086" rtl="0" eaLnBrk="1" fontAlgn="auto" latinLnBrk="0" hangingPunct="1">
              <a:lnSpc>
                <a:spcPct val="90000"/>
              </a:lnSpc>
              <a:spcBef>
                <a:spcPct val="20000"/>
              </a:spcBef>
              <a:spcAft>
                <a:spcPts val="0"/>
              </a:spcAft>
              <a:buClrTx/>
              <a:buSzPct val="90000"/>
              <a:buFont typeface="Arial" pitchFamily="34" charset="0"/>
              <a:buNone/>
              <a:tabLst/>
              <a:defRPr lang="en-US" sz="1999" kern="1200" spc="-51" baseline="0" dirty="0" smtClean="0">
                <a:gradFill>
                  <a:gsLst>
                    <a:gs pos="1250">
                      <a:schemeClr val="tx1"/>
                    </a:gs>
                    <a:gs pos="100000">
                      <a:schemeClr val="tx1"/>
                    </a:gs>
                  </a:gsLst>
                  <a:lin ang="5400000" scaled="0"/>
                </a:gradFill>
                <a:latin typeface="+mn-lt"/>
                <a:ea typeface="+mn-ea"/>
                <a:cs typeface="+mn-cs"/>
              </a:defRPr>
            </a:lvl4pPr>
            <a:lvl5pPr marL="687180" marR="0" indent="0" algn="l" defTabSz="914086" rtl="0" eaLnBrk="1" fontAlgn="auto" latinLnBrk="0" hangingPunct="1">
              <a:lnSpc>
                <a:spcPct val="90000"/>
              </a:lnSpc>
              <a:spcBef>
                <a:spcPct val="20000"/>
              </a:spcBef>
              <a:spcAft>
                <a:spcPts val="0"/>
              </a:spcAft>
              <a:buClrTx/>
              <a:buSzPct val="90000"/>
              <a:buFont typeface="Arial" pitchFamily="34" charset="0"/>
              <a:buNone/>
              <a:tabLst/>
              <a:defRPr lang="en-US" sz="1999" kern="1200" spc="-51" baseline="0" dirty="0">
                <a:gradFill>
                  <a:gsLst>
                    <a:gs pos="1250">
                      <a:schemeClr val="tx1"/>
                    </a:gs>
                    <a:gs pos="100000">
                      <a:schemeClr val="tx1"/>
                    </a:gs>
                  </a:gsLst>
                  <a:lin ang="5400000" scaled="0"/>
                </a:gradFill>
                <a:latin typeface="+mn-lt"/>
                <a:ea typeface="+mn-ea"/>
                <a:cs typeface="+mn-cs"/>
              </a:defRPr>
            </a:lvl5pPr>
          </a:lstStyle>
          <a:p>
            <a:pPr marL="0" marR="0" lvl="0" indent="0" algn="l" defTabSz="914086"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5361384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520702" y="1447801"/>
            <a:ext cx="5394959" cy="2462213"/>
          </a:xfrm>
        </p:spPr>
        <p:txBody>
          <a:bodyPr/>
          <a:lstStyle>
            <a:lvl1pPr marL="0" indent="0">
              <a:spcBef>
                <a:spcPts val="1200"/>
              </a:spcBef>
              <a:buNone/>
              <a:defRPr sz="3999">
                <a:gradFill>
                  <a:gsLst>
                    <a:gs pos="1000">
                      <a:schemeClr val="tx1"/>
                    </a:gs>
                    <a:gs pos="98000">
                      <a:schemeClr val="tx1"/>
                    </a:gs>
                  </a:gsLst>
                  <a:lin ang="5400000" scaled="0"/>
                </a:gradFill>
                <a:latin typeface="+mj-lt"/>
              </a:defRPr>
            </a:lvl1pPr>
            <a:lvl2pPr marL="0" indent="0">
              <a:buNone/>
              <a:defRPr sz="1999" spc="-51" baseline="0">
                <a:gradFill>
                  <a:gsLst>
                    <a:gs pos="1000">
                      <a:schemeClr val="tx1"/>
                    </a:gs>
                    <a:gs pos="98000">
                      <a:schemeClr val="tx1"/>
                    </a:gs>
                  </a:gsLst>
                  <a:lin ang="5400000" scaled="0"/>
                </a:gradFill>
              </a:defRPr>
            </a:lvl2pPr>
            <a:lvl3pPr marL="233293" indent="0">
              <a:buNone/>
              <a:defRPr sz="1999" spc="-51" baseline="0">
                <a:gradFill>
                  <a:gsLst>
                    <a:gs pos="1000">
                      <a:schemeClr val="tx1"/>
                    </a:gs>
                    <a:gs pos="98000">
                      <a:schemeClr val="tx1"/>
                    </a:gs>
                  </a:gsLst>
                  <a:lin ang="5400000" scaled="0"/>
                </a:gradFill>
              </a:defRPr>
            </a:lvl3pPr>
            <a:lvl4pPr marL="457062" indent="0">
              <a:buNone/>
              <a:defRPr sz="1999" spc="-51" baseline="0">
                <a:gradFill>
                  <a:gsLst>
                    <a:gs pos="1000">
                      <a:schemeClr val="tx1"/>
                    </a:gs>
                    <a:gs pos="98000">
                      <a:schemeClr val="tx1"/>
                    </a:gs>
                  </a:gsLst>
                  <a:lin ang="5400000" scaled="0"/>
                </a:gradFill>
              </a:defRPr>
            </a:lvl4pPr>
            <a:lvl5pPr marL="693529" indent="0">
              <a:buNone/>
              <a:defRPr sz="1999" spc="-51" baseline="0">
                <a:gradFill>
                  <a:gsLst>
                    <a:gs pos="1000">
                      <a:schemeClr val="tx1"/>
                    </a:gs>
                    <a:gs pos="98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6277929" y="1447802"/>
            <a:ext cx="5394959" cy="2461443"/>
          </a:xfrm>
        </p:spPr>
        <p:txBody>
          <a:bodyPr/>
          <a:lstStyle>
            <a:lvl1pPr marL="0" indent="0">
              <a:spcBef>
                <a:spcPts val="1200"/>
              </a:spcBef>
              <a:buNone/>
              <a:defRPr lang="en-US" sz="3999" kern="1200" spc="-71" baseline="0" dirty="0" smtClean="0">
                <a:gradFill>
                  <a:gsLst>
                    <a:gs pos="1000">
                      <a:schemeClr val="tx1"/>
                    </a:gs>
                    <a:gs pos="98000">
                      <a:schemeClr val="tx1"/>
                    </a:gs>
                  </a:gsLst>
                  <a:lin ang="5400000" scaled="0"/>
                </a:gradFill>
                <a:latin typeface="+mj-lt"/>
                <a:ea typeface="+mn-ea"/>
                <a:cs typeface="+mn-cs"/>
              </a:defRPr>
            </a:lvl1pPr>
            <a:lvl2pPr marL="3175" marR="0" indent="0" algn="l" defTabSz="914086" rtl="0" eaLnBrk="1" fontAlgn="auto" latinLnBrk="0" hangingPunct="1">
              <a:lnSpc>
                <a:spcPct val="90000"/>
              </a:lnSpc>
              <a:spcBef>
                <a:spcPct val="20000"/>
              </a:spcBef>
              <a:spcAft>
                <a:spcPts val="0"/>
              </a:spcAft>
              <a:buClrTx/>
              <a:buSzPct val="90000"/>
              <a:buFont typeface="Arial" pitchFamily="34" charset="0"/>
              <a:buNone/>
              <a:tabLst/>
              <a:defRPr lang="en-US" sz="1999" kern="1200" spc="-51" baseline="0" dirty="0" smtClean="0">
                <a:gradFill>
                  <a:gsLst>
                    <a:gs pos="1000">
                      <a:schemeClr val="tx1"/>
                    </a:gs>
                    <a:gs pos="98000">
                      <a:schemeClr val="tx1"/>
                    </a:gs>
                  </a:gsLst>
                  <a:lin ang="5400000" scaled="0"/>
                </a:gradFill>
                <a:latin typeface="+mn-lt"/>
                <a:ea typeface="+mn-ea"/>
                <a:cs typeface="+mn-cs"/>
              </a:defRPr>
            </a:lvl2pPr>
            <a:lvl3pPr marL="233293" marR="0" indent="0" algn="l" defTabSz="914086" rtl="0" eaLnBrk="1" fontAlgn="auto" latinLnBrk="0" hangingPunct="1">
              <a:lnSpc>
                <a:spcPct val="90000"/>
              </a:lnSpc>
              <a:spcBef>
                <a:spcPct val="20000"/>
              </a:spcBef>
              <a:spcAft>
                <a:spcPts val="0"/>
              </a:spcAft>
              <a:buClrTx/>
              <a:buSzPct val="90000"/>
              <a:buFont typeface="Arial" pitchFamily="34" charset="0"/>
              <a:buNone/>
              <a:tabLst/>
              <a:defRPr lang="en-US" sz="1999" kern="1200" spc="-51" baseline="0" dirty="0" smtClean="0">
                <a:gradFill>
                  <a:gsLst>
                    <a:gs pos="1000">
                      <a:schemeClr val="tx1"/>
                    </a:gs>
                    <a:gs pos="98000">
                      <a:schemeClr val="tx1"/>
                    </a:gs>
                  </a:gsLst>
                  <a:lin ang="5400000" scaled="0"/>
                </a:gradFill>
                <a:latin typeface="+mn-lt"/>
                <a:ea typeface="+mn-ea"/>
                <a:cs typeface="+mn-cs"/>
              </a:defRPr>
            </a:lvl3pPr>
            <a:lvl4pPr marL="460234" marR="0" indent="0" algn="l" defTabSz="914086" rtl="0" eaLnBrk="1" fontAlgn="auto" latinLnBrk="0" hangingPunct="1">
              <a:lnSpc>
                <a:spcPct val="90000"/>
              </a:lnSpc>
              <a:spcBef>
                <a:spcPct val="20000"/>
              </a:spcBef>
              <a:spcAft>
                <a:spcPts val="0"/>
              </a:spcAft>
              <a:buClrTx/>
              <a:buSzPct val="90000"/>
              <a:buFont typeface="Arial" pitchFamily="34" charset="0"/>
              <a:buNone/>
              <a:tabLst/>
              <a:defRPr lang="en-US" sz="1999" kern="1200" spc="-51" baseline="0" dirty="0" smtClean="0">
                <a:gradFill>
                  <a:gsLst>
                    <a:gs pos="1000">
                      <a:schemeClr val="tx1"/>
                    </a:gs>
                    <a:gs pos="98000">
                      <a:schemeClr val="tx1"/>
                    </a:gs>
                  </a:gsLst>
                  <a:lin ang="5400000" scaled="0"/>
                </a:gradFill>
                <a:latin typeface="+mn-lt"/>
                <a:ea typeface="+mn-ea"/>
                <a:cs typeface="+mn-cs"/>
              </a:defRPr>
            </a:lvl4pPr>
            <a:lvl5pPr marL="687180" marR="0" indent="0" algn="l" defTabSz="914086" rtl="0" eaLnBrk="1" fontAlgn="auto" latinLnBrk="0" hangingPunct="1">
              <a:lnSpc>
                <a:spcPct val="90000"/>
              </a:lnSpc>
              <a:spcBef>
                <a:spcPct val="20000"/>
              </a:spcBef>
              <a:spcAft>
                <a:spcPts val="0"/>
              </a:spcAft>
              <a:buClrTx/>
              <a:buSzPct val="90000"/>
              <a:buFont typeface="Arial" pitchFamily="34" charset="0"/>
              <a:buNone/>
              <a:tabLst/>
              <a:defRPr lang="en-US" sz="1999" kern="1200" spc="-51" baseline="0" dirty="0">
                <a:gradFill>
                  <a:gsLst>
                    <a:gs pos="1000">
                      <a:schemeClr val="tx1"/>
                    </a:gs>
                    <a:gs pos="98000">
                      <a:schemeClr val="tx1"/>
                    </a:gs>
                  </a:gsLst>
                  <a:lin ang="5400000" scaled="0"/>
                </a:gradFill>
                <a:latin typeface="+mn-lt"/>
                <a:ea typeface="+mn-ea"/>
                <a:cs typeface="+mn-cs"/>
              </a:defRPr>
            </a:lvl5pPr>
          </a:lstStyle>
          <a:p>
            <a:pPr marL="0" marR="0" lvl="0" indent="0" algn="l" defTabSz="914086"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091969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3056001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custDataLst>
              <p:tags r:id="rId1"/>
            </p:custDataLst>
          </p:nvPr>
        </p:nvSpPr>
        <p:spPr>
          <a:xfrm>
            <a:off x="501519" y="1655615"/>
            <a:ext cx="8387396" cy="1218796"/>
          </a:xfrm>
          <a:prstGeom prst="rect">
            <a:avLst/>
          </a:prstGeom>
          <a:noFill/>
        </p:spPr>
        <p:txBody>
          <a:bodyPr wrap="square" lIns="0" tIns="0" rIns="0" bIns="0" rtlCol="0">
            <a:spAutoFit/>
          </a:bodyPr>
          <a:lstStyle/>
          <a:p>
            <a:r>
              <a:rPr lang="en-US" sz="7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Demo</a:t>
            </a:r>
          </a:p>
        </p:txBody>
      </p:sp>
      <p:sp>
        <p:nvSpPr>
          <p:cNvPr id="9" name="Text Placeholder 8"/>
          <p:cNvSpPr>
            <a:spLocks noGrp="1"/>
          </p:cNvSpPr>
          <p:nvPr>
            <p:ph type="body" sz="quarter" idx="11" hasCustomPrompt="1"/>
            <p:custDataLst>
              <p:tags r:id="rId2"/>
            </p:custDataLst>
          </p:nvPr>
        </p:nvSpPr>
        <p:spPr>
          <a:xfrm>
            <a:off x="512764" y="3219165"/>
            <a:ext cx="5959058"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demo Title</a:t>
            </a:r>
            <a:endParaRPr lang="en-US" dirty="0"/>
          </a:p>
        </p:txBody>
      </p:sp>
      <p:sp>
        <p:nvSpPr>
          <p:cNvPr id="7" name="Rectangle 6"/>
          <p:cNvSpPr/>
          <p:nvPr userDrawn="1">
            <p:custDataLst>
              <p:tags r:id="rId3"/>
            </p:custDataLst>
          </p:nvPr>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1881435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25008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a:off x="0" y="1155942"/>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3" fontAlgn="base">
              <a:spcBef>
                <a:spcPct val="0"/>
              </a:spcBef>
              <a:spcAft>
                <a:spcPct val="0"/>
              </a:spcAft>
              <a:defRPr/>
            </a:pPr>
            <a:endParaRPr lang="en-US" sz="183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20" y="1447801"/>
            <a:ext cx="11152188" cy="1988238"/>
          </a:xfrm>
        </p:spPr>
        <p:txBody>
          <a:bodyPr/>
          <a:lstStyle>
            <a:lvl1pPr marL="0" indent="0">
              <a:buNone/>
              <a:defRPr sz="3166">
                <a:gradFill>
                  <a:gsLst>
                    <a:gs pos="1250">
                      <a:schemeClr val="tx1"/>
                    </a:gs>
                    <a:gs pos="100000">
                      <a:schemeClr val="tx1"/>
                    </a:gs>
                  </a:gsLst>
                  <a:lin ang="5400000" scaled="0"/>
                </a:gradFill>
                <a:latin typeface="Consolas" pitchFamily="49" charset="0"/>
                <a:cs typeface="Consolas" pitchFamily="49" charset="0"/>
              </a:defRPr>
            </a:lvl1pPr>
            <a:lvl2pPr marL="339622" indent="0">
              <a:buNone/>
              <a:defRPr>
                <a:gradFill>
                  <a:gsLst>
                    <a:gs pos="1250">
                      <a:schemeClr val="tx1"/>
                    </a:gs>
                    <a:gs pos="100000">
                      <a:schemeClr val="tx1"/>
                    </a:gs>
                  </a:gsLst>
                  <a:lin ang="5400000" scaled="0"/>
                </a:gradFill>
                <a:latin typeface="Consolas" pitchFamily="49" charset="0"/>
                <a:cs typeface="Consolas" pitchFamily="49" charset="0"/>
              </a:defRPr>
            </a:lvl2pPr>
            <a:lvl3pPr marL="572915" indent="0">
              <a:buNone/>
              <a:defRPr>
                <a:gradFill>
                  <a:gsLst>
                    <a:gs pos="1250">
                      <a:schemeClr val="tx1"/>
                    </a:gs>
                    <a:gs pos="100000">
                      <a:schemeClr val="tx1"/>
                    </a:gs>
                  </a:gsLst>
                  <a:lin ang="5400000" scaled="0"/>
                </a:gradFill>
                <a:latin typeface="Consolas" pitchFamily="49" charset="0"/>
                <a:cs typeface="Consolas" pitchFamily="49" charset="0"/>
              </a:defRPr>
            </a:lvl3pPr>
            <a:lvl4pPr marL="798272" indent="0">
              <a:buNone/>
              <a:defRPr>
                <a:gradFill>
                  <a:gsLst>
                    <a:gs pos="1250">
                      <a:schemeClr val="tx1"/>
                    </a:gs>
                    <a:gs pos="100000">
                      <a:schemeClr val="tx1"/>
                    </a:gs>
                  </a:gsLst>
                  <a:lin ang="5400000" scaled="0"/>
                </a:gradFill>
                <a:latin typeface="Consolas" pitchFamily="49" charset="0"/>
                <a:cs typeface="Consolas" pitchFamily="49" charset="0"/>
              </a:defRPr>
            </a:lvl4pPr>
            <a:lvl5pPr marL="1029976"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035806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7843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8"/>
          </a:xfrm>
        </p:spPr>
        <p:txBody>
          <a:bodyPr/>
          <a:lstStyle>
            <a:lvl1pPr>
              <a:defRPr sz="4831"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800"/>
            <a:ext cx="11149014" cy="2043636"/>
          </a:xfrm>
          <a:prstGeom prst="rect">
            <a:avLst/>
          </a:prstGeom>
        </p:spPr>
        <p:txBody>
          <a:bodyPr/>
          <a:lstStyle>
            <a:lvl1pPr marL="342795" indent="-3427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59"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3"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4" indent="-22853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4" indent="-22853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7" cy="619125"/>
          </a:xfrm>
          <a:prstGeom prst="rect">
            <a:avLst/>
          </a:prstGeom>
          <a:solidFill>
            <a:srgbClr val="FFFF99"/>
          </a:solidFill>
        </p:spPr>
        <p:txBody>
          <a:bodyPr wrap="square" lIns="182898" tIns="91448" rIns="182898" bIns="91448" anchor="b" anchorCtr="0">
            <a:noAutofit/>
          </a:bodyPr>
          <a:lstStyle>
            <a:lvl1pPr algn="r">
              <a:buFont typeface="Arial" pitchFamily="34" charset="0"/>
              <a:buNone/>
              <a:defRPr sz="3581"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74670095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6_Section Title">
    <p:bg>
      <p:bgPr>
        <a:solidFill>
          <a:srgbClr val="FFFFFF"/>
        </a:solidFill>
        <a:effectLst/>
      </p:bgPr>
    </p:bg>
    <p:spTree>
      <p:nvGrpSpPr>
        <p:cNvPr id="1" name=""/>
        <p:cNvGrpSpPr/>
        <p:nvPr/>
      </p:nvGrpSpPr>
      <p:grpSpPr>
        <a:xfrm>
          <a:off x="0" y="0"/>
          <a:ext cx="0" cy="0"/>
          <a:chOff x="0" y="0"/>
          <a:chExt cx="0" cy="0"/>
        </a:xfrm>
      </p:grpSpPr>
      <p:pic>
        <p:nvPicPr>
          <p:cNvPr id="2" name="Picture 1" descr="iStock_000012586763Large.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88825" cy="6858000"/>
          </a:xfrm>
          <a:prstGeom prst="rect">
            <a:avLst/>
          </a:prstGeom>
        </p:spPr>
      </p:pic>
      <p:sp>
        <p:nvSpPr>
          <p:cNvPr id="10" name="Title 1"/>
          <p:cNvSpPr>
            <a:spLocks noGrp="1"/>
          </p:cNvSpPr>
          <p:nvPr>
            <p:ph type="ctrTitle"/>
          </p:nvPr>
        </p:nvSpPr>
        <p:spPr bwMode="ltGray">
          <a:xfrm>
            <a:off x="512466" y="919956"/>
            <a:ext cx="5023757" cy="5018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alpha val="92000"/>
            </a:schemeClr>
          </a:solidFill>
          <a:ln>
            <a:noFill/>
          </a:ln>
          <a:extLst/>
        </p:spPr>
        <p:txBody>
          <a:bodyPr vert="horz" wrap="square" lIns="319968" tIns="868483" rIns="1234160" bIns="868483" numCol="1" anchor="ctr" anchorCtr="0" compatLnSpc="1">
            <a:prstTxWarp prst="textNoShape">
              <a:avLst/>
            </a:prstTxWarp>
            <a:noAutofit/>
          </a:bodyPr>
          <a:lstStyle>
            <a:lvl1pPr algn="l">
              <a:defRPr lang="en-US" sz="5997" b="0" kern="1200" cap="none" spc="-200" baseline="0" dirty="0">
                <a:ln w="3175">
                  <a:noFill/>
                </a:ln>
                <a:gradFill>
                  <a:gsLst>
                    <a:gs pos="100000">
                      <a:schemeClr val="bg1"/>
                    </a:gs>
                    <a:gs pos="0">
                      <a:schemeClr val="bg1"/>
                    </a:gs>
                  </a:gsLst>
                  <a:lin ang="5400000" scaled="0"/>
                </a:gradFill>
                <a:effectLst/>
                <a:latin typeface="+mj-lt"/>
                <a:ea typeface="+mn-ea"/>
                <a:cs typeface="Arial" charset="0"/>
              </a:defRPr>
            </a:lvl1pPr>
          </a:lstStyle>
          <a:p>
            <a:pPr marL="0" lvl="0" indent="0" algn="l" defTabSz="913830" rtl="0" eaLnBrk="1" fontAlgn="base" latinLnBrk="0" hangingPunct="1">
              <a:lnSpc>
                <a:spcPct val="100000"/>
              </a:lnSpc>
              <a:spcBef>
                <a:spcPct val="0"/>
              </a:spcBef>
              <a:spcAft>
                <a:spcPct val="0"/>
              </a:spcAft>
              <a:buFontTx/>
              <a:buNone/>
            </a:pPr>
            <a:r>
              <a:rPr lang="en-US" smtClean="0"/>
              <a:t>Click to edit Master title style</a:t>
            </a:r>
            <a:endParaRPr lang="en-US" dirty="0"/>
          </a:p>
        </p:txBody>
      </p:sp>
    </p:spTree>
    <p:extLst>
      <p:ext uri="{BB962C8B-B14F-4D97-AF65-F5344CB8AC3E}">
        <p14:creationId xmlns:p14="http://schemas.microsoft.com/office/powerpoint/2010/main" val="422882815"/>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1201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259794"/>
            <a:ext cx="8961913" cy="973205"/>
          </a:xfrm>
        </p:spPr>
        <p:txBody>
          <a:bodyPr lIns="146304" tIns="91440" rIns="146304" bIns="91440"/>
          <a:lstStyle>
            <a:lvl1pPr>
              <a:lnSpc>
                <a:spcPts val="6174"/>
              </a:lnSpc>
              <a:defRPr sz="5685"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097" y="6437243"/>
            <a:ext cx="3858602" cy="134483"/>
          </a:xfrm>
          <a:prstGeom prst="rect">
            <a:avLst/>
          </a:prstGeom>
        </p:spPr>
        <p:txBody>
          <a:bodyPr/>
          <a:lstStyle/>
          <a:p>
            <a:pPr defTabSz="914038"/>
            <a:r>
              <a:rPr lang="en-ZA" sz="1799" smtClean="0">
                <a:solidFill>
                  <a:srgbClr val="505050"/>
                </a:solidFill>
              </a:rPr>
              <a:t>Microsoft Confidential</a:t>
            </a:r>
            <a:endParaRPr lang="en-ZA" sz="1799">
              <a:solidFill>
                <a:srgbClr val="505050"/>
              </a:solidFill>
            </a:endParaRPr>
          </a:p>
        </p:txBody>
      </p:sp>
      <p:sp>
        <p:nvSpPr>
          <p:cNvPr id="4" name="Slide Number Placeholder 3"/>
          <p:cNvSpPr>
            <a:spLocks noGrp="1"/>
          </p:cNvSpPr>
          <p:nvPr>
            <p:ph type="sldNum" sz="quarter" idx="11"/>
          </p:nvPr>
        </p:nvSpPr>
        <p:spPr>
          <a:xfrm>
            <a:off x="11364210" y="6437243"/>
            <a:ext cx="555451" cy="134483"/>
          </a:xfrm>
          <a:prstGeom prst="rect">
            <a:avLst/>
          </a:prstGeom>
        </p:spPr>
        <p:txBody>
          <a:bodyPr/>
          <a:lstStyle/>
          <a:p>
            <a:pPr defTabSz="914038"/>
            <a:fld id="{27258FFF-F925-446B-8502-81C933981705}" type="slidenum">
              <a:rPr lang="en-ZA" sz="1799" smtClean="0">
                <a:solidFill>
                  <a:srgbClr val="505050"/>
                </a:solidFill>
              </a:rPr>
              <a:pPr defTabSz="914038"/>
              <a:t>‹#›</a:t>
            </a:fld>
            <a:endParaRPr lang="en-ZA" sz="1799">
              <a:solidFill>
                <a:srgbClr val="505050"/>
              </a:solidFill>
            </a:endParaRPr>
          </a:p>
        </p:txBody>
      </p:sp>
    </p:spTree>
    <p:extLst>
      <p:ext uri="{BB962C8B-B14F-4D97-AF65-F5344CB8AC3E}">
        <p14:creationId xmlns:p14="http://schemas.microsoft.com/office/powerpoint/2010/main" val="338192046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170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3" name="Rectangle 2"/>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US" sz="1799">
              <a:solidFill>
                <a:srgbClr val="EFEFEF"/>
              </a:solidFill>
            </a:endParaRPr>
          </a:p>
        </p:txBody>
      </p:sp>
    </p:spTree>
    <p:extLst>
      <p:ext uri="{BB962C8B-B14F-4D97-AF65-F5344CB8AC3E}">
        <p14:creationId xmlns:p14="http://schemas.microsoft.com/office/powerpoint/2010/main" val="4114014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custDataLst>
              <p:tags r:id="rId1"/>
            </p:custDataLst>
          </p:nvPr>
        </p:nvSpPr>
        <p:spPr>
          <a:xfrm>
            <a:off x="512764" y="1768475"/>
            <a:ext cx="8364906" cy="997196"/>
          </a:xfrm>
        </p:spPr>
        <p:txBody>
          <a:bodyPr/>
          <a:lstStyle>
            <a:lvl1pPr marL="0" indent="0">
              <a:buNone/>
              <a:defRPr sz="72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custDataLst>
              <p:tags r:id="rId2"/>
            </p:custDataLst>
          </p:nvPr>
        </p:nvSpPr>
        <p:spPr>
          <a:xfrm>
            <a:off x="512764" y="3219165"/>
            <a:ext cx="5959058"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p>
        </p:txBody>
      </p:sp>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4187" y="201876"/>
            <a:ext cx="3861786" cy="649794"/>
          </a:xfrm>
          <a:prstGeom prst="rect">
            <a:avLst/>
          </a:prstGeom>
        </p:spPr>
      </p:pic>
    </p:spTree>
    <p:extLst>
      <p:ext uri="{BB962C8B-B14F-4D97-AF65-F5344CB8AC3E}">
        <p14:creationId xmlns:p14="http://schemas.microsoft.com/office/powerpoint/2010/main" val="3494194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501519" y="1655615"/>
            <a:ext cx="8387396" cy="1107996"/>
          </a:xfrm>
          <a:prstGeom prst="rect">
            <a:avLst/>
          </a:prstGeom>
          <a:noFill/>
        </p:spPr>
        <p:txBody>
          <a:bodyPr wrap="square" lIns="0" tIns="0" rIns="0" bIns="0" rtlCol="0">
            <a:spAutoFit/>
          </a:bodyPr>
          <a:lstStyle/>
          <a:p>
            <a:r>
              <a:rPr lang="en-US" sz="7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Video</a:t>
            </a:r>
          </a:p>
        </p:txBody>
      </p:sp>
      <p:sp>
        <p:nvSpPr>
          <p:cNvPr id="9" name="Text Placeholder 8"/>
          <p:cNvSpPr>
            <a:spLocks noGrp="1"/>
          </p:cNvSpPr>
          <p:nvPr>
            <p:ph type="body" sz="quarter" idx="11" hasCustomPrompt="1"/>
          </p:nvPr>
        </p:nvSpPr>
        <p:spPr>
          <a:xfrm>
            <a:off x="512764" y="3219165"/>
            <a:ext cx="5959058"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video Title</a:t>
            </a:r>
            <a:endParaRPr lang="en-US" dirty="0"/>
          </a:p>
        </p:txBody>
      </p:sp>
      <p:sp>
        <p:nvSpPr>
          <p:cNvPr id="7" name="Rectangle 6"/>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2338201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Non-Bullete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519112" y="228600"/>
            <a:ext cx="11149013" cy="747897"/>
          </a:xfrm>
        </p:spPr>
        <p:txBody>
          <a:bodyPr/>
          <a:lstStyle>
            <a:lvl1pPr>
              <a:defRPr>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
        <p:nvSpPr>
          <p:cNvPr id="8" name="Rectangle 7"/>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29050369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519112" y="228600"/>
            <a:ext cx="11149013" cy="747897"/>
          </a:xfrm>
        </p:spPr>
        <p:txBody>
          <a:bodyPr/>
          <a:lstStyle>
            <a:lvl1pPr>
              <a:defRPr>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33616634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custDataLst>
              <p:tags r:id="rId1"/>
            </p:custDataLst>
          </p:nvPr>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custDataLst>
              <p:tags r:id="rId2"/>
            </p:custDataLst>
          </p:nvPr>
        </p:nvSpPr>
        <p:spPr/>
        <p:txBody>
          <a:bodyPr/>
          <a:lstStyle>
            <a:lvl1pPr>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custDataLst>
              <p:tags r:id="rId3"/>
            </p:custDataLst>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custDataLst>
              <p:tags r:id="rId4"/>
            </p:custDataLst>
          </p:nvPr>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84108355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6" name="Rectangle 5"/>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175337502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354116865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custDataLst>
              <p:tags r:id="rId1"/>
            </p:custDataLst>
          </p:nvPr>
        </p:nvSpPr>
        <p:spPr>
          <a:xfrm>
            <a:off x="501519" y="1655615"/>
            <a:ext cx="8387396" cy="1218796"/>
          </a:xfrm>
          <a:prstGeom prst="rect">
            <a:avLst/>
          </a:prstGeom>
          <a:noFill/>
        </p:spPr>
        <p:txBody>
          <a:bodyPr wrap="square" lIns="0" tIns="0" rIns="0" bIns="0" rtlCol="0">
            <a:spAutoFit/>
          </a:bodyPr>
          <a:lstStyle/>
          <a:p>
            <a:r>
              <a:rPr lang="en-US" sz="7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Demo</a:t>
            </a:r>
          </a:p>
        </p:txBody>
      </p:sp>
      <p:sp>
        <p:nvSpPr>
          <p:cNvPr id="9" name="Text Placeholder 8"/>
          <p:cNvSpPr>
            <a:spLocks noGrp="1"/>
          </p:cNvSpPr>
          <p:nvPr>
            <p:ph type="body" sz="quarter" idx="11" hasCustomPrompt="1"/>
            <p:custDataLst>
              <p:tags r:id="rId2"/>
            </p:custDataLst>
          </p:nvPr>
        </p:nvSpPr>
        <p:spPr>
          <a:xfrm>
            <a:off x="512764" y="3219165"/>
            <a:ext cx="5959058"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demo Title</a:t>
            </a:r>
            <a:endParaRPr lang="en-US" dirty="0"/>
          </a:p>
        </p:txBody>
      </p:sp>
      <p:sp>
        <p:nvSpPr>
          <p:cNvPr id="7" name="Rectangle 6"/>
          <p:cNvSpPr/>
          <p:nvPr userDrawn="1">
            <p:custDataLst>
              <p:tags r:id="rId3"/>
            </p:custDataLst>
          </p:nvPr>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3981653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501519" y="1655615"/>
            <a:ext cx="8387396" cy="1107996"/>
          </a:xfrm>
          <a:prstGeom prst="rect">
            <a:avLst/>
          </a:prstGeom>
          <a:noFill/>
        </p:spPr>
        <p:txBody>
          <a:bodyPr wrap="square" lIns="0" tIns="0" rIns="0" bIns="0" rtlCol="0">
            <a:spAutoFit/>
          </a:bodyPr>
          <a:lstStyle/>
          <a:p>
            <a:r>
              <a:rPr lang="en-US" sz="7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Video</a:t>
            </a:r>
          </a:p>
        </p:txBody>
      </p:sp>
      <p:sp>
        <p:nvSpPr>
          <p:cNvPr id="9" name="Text Placeholder 8"/>
          <p:cNvSpPr>
            <a:spLocks noGrp="1"/>
          </p:cNvSpPr>
          <p:nvPr>
            <p:ph type="body" sz="quarter" idx="11" hasCustomPrompt="1"/>
          </p:nvPr>
        </p:nvSpPr>
        <p:spPr>
          <a:xfrm>
            <a:off x="512764" y="3219165"/>
            <a:ext cx="5959058"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video Title</a:t>
            </a:r>
            <a:endParaRPr lang="en-US" dirty="0"/>
          </a:p>
        </p:txBody>
      </p:sp>
      <p:sp>
        <p:nvSpPr>
          <p:cNvPr id="7" name="Rectangle 6"/>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2052412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amp;A">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custDataLst>
              <p:tags r:id="rId1"/>
            </p:custDataLst>
          </p:nvPr>
        </p:nvSpPr>
        <p:spPr>
          <a:xfrm>
            <a:off x="501519" y="1655615"/>
            <a:ext cx="8387396" cy="1107996"/>
          </a:xfrm>
          <a:prstGeom prst="rect">
            <a:avLst/>
          </a:prstGeom>
          <a:noFill/>
        </p:spPr>
        <p:txBody>
          <a:bodyPr wrap="square" lIns="0" tIns="0" rIns="0" bIns="0" rtlCol="0">
            <a:spAutoFit/>
          </a:bodyPr>
          <a:lstStyle/>
          <a:p>
            <a:r>
              <a:rPr lang="en-US" sz="7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Q&amp;A</a:t>
            </a:r>
          </a:p>
        </p:txBody>
      </p:sp>
      <p:sp>
        <p:nvSpPr>
          <p:cNvPr id="7" name="Rectangle 6"/>
          <p:cNvSpPr/>
          <p:nvPr userDrawn="1">
            <p:custDataLst>
              <p:tags r:id="rId2"/>
            </p:custDataLst>
          </p:nvPr>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1460316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799" spc="-5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82" y="6610052"/>
            <a:ext cx="1116495" cy="210146"/>
          </a:xfrm>
          <a:prstGeom prst="rect">
            <a:avLst/>
          </a:prstGeom>
        </p:spPr>
      </p:pic>
      <p:sp>
        <p:nvSpPr>
          <p:cNvPr id="6" name="Text Placeholder 5"/>
          <p:cNvSpPr>
            <a:spLocks noGrp="1"/>
          </p:cNvSpPr>
          <p:nvPr>
            <p:ph type="body" sz="quarter" idx="10" hasCustomPrompt="1"/>
          </p:nvPr>
        </p:nvSpPr>
        <p:spPr>
          <a:xfrm>
            <a:off x="512764" y="1768475"/>
            <a:ext cx="6105750" cy="1994392"/>
          </a:xfrm>
        </p:spPr>
        <p:txBody>
          <a:bodyPr/>
          <a:lstStyle>
            <a:lvl1pPr marL="0" indent="0">
              <a:buNone/>
              <a:defRPr sz="7198" i="0" spc="-100" baseline="0">
                <a:solidFill>
                  <a:srgbClr val="545454"/>
                </a:solidFill>
                <a:latin typeface="Segoe UI Light" pitchFamily="34" charset="0"/>
              </a:defRPr>
            </a:lvl1pPr>
          </a:lstStyle>
          <a:p>
            <a:pPr lvl="0"/>
            <a:r>
              <a:rPr lang="en-US" dirty="0" smtClean="0"/>
              <a:t>Click to edit section title</a:t>
            </a:r>
          </a:p>
        </p:txBody>
      </p:sp>
    </p:spTree>
    <p:extLst>
      <p:ext uri="{BB962C8B-B14F-4D97-AF65-F5344CB8AC3E}">
        <p14:creationId xmlns:p14="http://schemas.microsoft.com/office/powerpoint/2010/main" val="754040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Busy Slide">
    <p:spTree>
      <p:nvGrpSpPr>
        <p:cNvPr id="1" name=""/>
        <p:cNvGrpSpPr/>
        <p:nvPr/>
      </p:nvGrpSpPr>
      <p:grpSpPr>
        <a:xfrm>
          <a:off x="0" y="0"/>
          <a:ext cx="0" cy="0"/>
          <a:chOff x="0" y="0"/>
          <a:chExt cx="0" cy="0"/>
        </a:xfrm>
      </p:grpSpPr>
      <p:sp>
        <p:nvSpPr>
          <p:cNvPr id="7" name="Rectangle 6"/>
          <p:cNvSpPr/>
          <p:nvPr/>
        </p:nvSpPr>
        <p:spPr bwMode="auto">
          <a:xfrm>
            <a:off x="1" y="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799" spc="-5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66942" y="37802"/>
            <a:ext cx="1116495" cy="210146"/>
          </a:xfrm>
          <a:prstGeom prst="rect">
            <a:avLst/>
          </a:prstGeom>
        </p:spPr>
      </p:pic>
      <p:sp>
        <p:nvSpPr>
          <p:cNvPr id="6" name="Text Placeholder 5"/>
          <p:cNvSpPr>
            <a:spLocks noGrp="1"/>
          </p:cNvSpPr>
          <p:nvPr>
            <p:ph type="body" sz="quarter" idx="10" hasCustomPrompt="1"/>
          </p:nvPr>
        </p:nvSpPr>
        <p:spPr>
          <a:xfrm>
            <a:off x="69704" y="37804"/>
            <a:ext cx="5482684" cy="249299"/>
          </a:xfrm>
        </p:spPr>
        <p:txBody>
          <a:bodyPr/>
          <a:lstStyle>
            <a:lvl1pPr marL="0" indent="0">
              <a:buNone/>
              <a:defRPr sz="1799" i="0" spc="-100" baseline="0">
                <a:solidFill>
                  <a:schemeClr val="bg1"/>
                </a:solidFill>
                <a:latin typeface="Segoe UI Light" pitchFamily="34" charset="0"/>
              </a:defRPr>
            </a:lvl1pPr>
          </a:lstStyle>
          <a:p>
            <a:pPr lvl="0"/>
            <a:r>
              <a:rPr lang="en-US" dirty="0" smtClean="0"/>
              <a:t>Click to edit section title</a:t>
            </a:r>
          </a:p>
        </p:txBody>
      </p:sp>
    </p:spTree>
    <p:extLst>
      <p:ext uri="{BB962C8B-B14F-4D97-AF65-F5344CB8AC3E}">
        <p14:creationId xmlns:p14="http://schemas.microsoft.com/office/powerpoint/2010/main" val="1751182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custDataLst>
              <p:tags r:id="rId1"/>
            </p:custDataLst>
          </p:nvPr>
        </p:nvSpPr>
        <p:spPr>
          <a:xfrm>
            <a:off x="501519" y="1655615"/>
            <a:ext cx="8387396" cy="1107996"/>
          </a:xfrm>
          <a:prstGeom prst="rect">
            <a:avLst/>
          </a:prstGeom>
          <a:noFill/>
        </p:spPr>
        <p:txBody>
          <a:bodyPr wrap="square" lIns="0" tIns="0" rIns="0" bIns="0" rtlCol="0">
            <a:spAutoFit/>
          </a:bodyPr>
          <a:lstStyle/>
          <a:p>
            <a:r>
              <a:rPr lang="en-US" sz="7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Q&amp;A</a:t>
            </a:r>
          </a:p>
        </p:txBody>
      </p:sp>
      <p:sp>
        <p:nvSpPr>
          <p:cNvPr id="7" name="Rectangle 6"/>
          <p:cNvSpPr/>
          <p:nvPr userDrawn="1">
            <p:custDataLst>
              <p:tags r:id="rId2"/>
            </p:custDataLst>
          </p:nvPr>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1564843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79003"/>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0119016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custDataLst>
              <p:tags r:id="rId1"/>
            </p:custDataLst>
          </p:nvPr>
        </p:nvSpPr>
        <p:spPr>
          <a:xfrm>
            <a:off x="512764" y="1768475"/>
            <a:ext cx="8364906" cy="997196"/>
          </a:xfrm>
        </p:spPr>
        <p:txBody>
          <a:bodyPr/>
          <a:lstStyle>
            <a:lvl1pPr marL="0" indent="0">
              <a:buNone/>
              <a:defRPr sz="72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custDataLst>
              <p:tags r:id="rId2"/>
            </p:custDataLst>
          </p:nvPr>
        </p:nvSpPr>
        <p:spPr>
          <a:xfrm>
            <a:off x="512764" y="3219165"/>
            <a:ext cx="5959058"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p>
        </p:txBody>
      </p:sp>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4187" y="201876"/>
            <a:ext cx="3861786" cy="649794"/>
          </a:xfrm>
          <a:prstGeom prst="rect">
            <a:avLst/>
          </a:prstGeom>
        </p:spPr>
      </p:pic>
    </p:spTree>
    <p:extLst>
      <p:ext uri="{BB962C8B-B14F-4D97-AF65-F5344CB8AC3E}">
        <p14:creationId xmlns:p14="http://schemas.microsoft.com/office/powerpoint/2010/main" val="2794858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Non-Bullete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519112" y="228600"/>
            <a:ext cx="11149013" cy="747897"/>
          </a:xfrm>
        </p:spPr>
        <p:txBody>
          <a:bodyPr/>
          <a:lstStyle>
            <a:lvl1pPr>
              <a:defRPr>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
        <p:nvSpPr>
          <p:cNvPr id="8" name="Rectangle 7"/>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385160931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519112" y="228600"/>
            <a:ext cx="11149013" cy="747897"/>
          </a:xfrm>
        </p:spPr>
        <p:txBody>
          <a:bodyPr/>
          <a:lstStyle>
            <a:lvl1pPr>
              <a:defRPr>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235940350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custDataLst>
              <p:tags r:id="rId1"/>
            </p:custDataLst>
          </p:nvPr>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custDataLst>
              <p:tags r:id="rId2"/>
            </p:custDataLst>
          </p:nvPr>
        </p:nvSpPr>
        <p:spPr/>
        <p:txBody>
          <a:bodyPr/>
          <a:lstStyle>
            <a:lvl1pPr>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custDataLst>
              <p:tags r:id="rId3"/>
            </p:custDataLst>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custDataLst>
              <p:tags r:id="rId4"/>
            </p:custDataLst>
          </p:nvPr>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260477538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88825" cy="112667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6" name="Rectangle 5"/>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379006079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369586917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custDataLst>
              <p:tags r:id="rId1"/>
            </p:custDataLst>
          </p:nvPr>
        </p:nvSpPr>
        <p:spPr>
          <a:xfrm>
            <a:off x="501519" y="1655615"/>
            <a:ext cx="8387396" cy="1218796"/>
          </a:xfrm>
          <a:prstGeom prst="rect">
            <a:avLst/>
          </a:prstGeom>
          <a:noFill/>
        </p:spPr>
        <p:txBody>
          <a:bodyPr wrap="square" lIns="0" tIns="0" rIns="0" bIns="0" rtlCol="0">
            <a:spAutoFit/>
          </a:bodyPr>
          <a:lstStyle/>
          <a:p>
            <a:r>
              <a:rPr lang="en-US" sz="7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Demo</a:t>
            </a:r>
          </a:p>
        </p:txBody>
      </p:sp>
      <p:sp>
        <p:nvSpPr>
          <p:cNvPr id="9" name="Text Placeholder 8"/>
          <p:cNvSpPr>
            <a:spLocks noGrp="1"/>
          </p:cNvSpPr>
          <p:nvPr>
            <p:ph type="body" sz="quarter" idx="11" hasCustomPrompt="1"/>
            <p:custDataLst>
              <p:tags r:id="rId2"/>
            </p:custDataLst>
          </p:nvPr>
        </p:nvSpPr>
        <p:spPr>
          <a:xfrm>
            <a:off x="512764" y="3219165"/>
            <a:ext cx="5959058"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demo Title</a:t>
            </a:r>
            <a:endParaRPr lang="en-US" dirty="0"/>
          </a:p>
        </p:txBody>
      </p:sp>
      <p:sp>
        <p:nvSpPr>
          <p:cNvPr id="7" name="Rectangle 6"/>
          <p:cNvSpPr/>
          <p:nvPr userDrawn="1">
            <p:custDataLst>
              <p:tags r:id="rId3"/>
            </p:custDataLst>
          </p:nvPr>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3881296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501519" y="1655615"/>
            <a:ext cx="8387396" cy="1107996"/>
          </a:xfrm>
          <a:prstGeom prst="rect">
            <a:avLst/>
          </a:prstGeom>
          <a:noFill/>
        </p:spPr>
        <p:txBody>
          <a:bodyPr wrap="square" lIns="0" tIns="0" rIns="0" bIns="0" rtlCol="0">
            <a:spAutoFit/>
          </a:bodyPr>
          <a:lstStyle/>
          <a:p>
            <a:r>
              <a:rPr lang="en-US" sz="7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Video</a:t>
            </a:r>
          </a:p>
        </p:txBody>
      </p:sp>
      <p:sp>
        <p:nvSpPr>
          <p:cNvPr id="9" name="Text Placeholder 8"/>
          <p:cNvSpPr>
            <a:spLocks noGrp="1"/>
          </p:cNvSpPr>
          <p:nvPr>
            <p:ph type="body" sz="quarter" idx="11" hasCustomPrompt="1"/>
          </p:nvPr>
        </p:nvSpPr>
        <p:spPr>
          <a:xfrm>
            <a:off x="512764" y="3219165"/>
            <a:ext cx="5959058"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video Title</a:t>
            </a:r>
            <a:endParaRPr lang="en-US" dirty="0"/>
          </a:p>
        </p:txBody>
      </p:sp>
      <p:sp>
        <p:nvSpPr>
          <p:cNvPr id="7" name="Rectangle 6"/>
          <p:cNvSpPr/>
          <p:nvPr userDrawn="1"/>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776796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amp;A">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custDataLst>
              <p:tags r:id="rId1"/>
            </p:custDataLst>
          </p:nvPr>
        </p:nvSpPr>
        <p:spPr>
          <a:xfrm>
            <a:off x="501519" y="1655615"/>
            <a:ext cx="8387396" cy="1107996"/>
          </a:xfrm>
          <a:prstGeom prst="rect">
            <a:avLst/>
          </a:prstGeom>
          <a:noFill/>
        </p:spPr>
        <p:txBody>
          <a:bodyPr wrap="square" lIns="0" tIns="0" rIns="0" bIns="0" rtlCol="0">
            <a:spAutoFit/>
          </a:bodyPr>
          <a:lstStyle/>
          <a:p>
            <a:r>
              <a:rPr lang="en-US" sz="7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Q&amp;A</a:t>
            </a:r>
          </a:p>
        </p:txBody>
      </p:sp>
      <p:sp>
        <p:nvSpPr>
          <p:cNvPr id="7" name="Rectangle 6"/>
          <p:cNvSpPr/>
          <p:nvPr userDrawn="1">
            <p:custDataLst>
              <p:tags r:id="rId2"/>
            </p:custDataLst>
          </p:nvPr>
        </p:nvSpPr>
        <p:spPr bwMode="auto">
          <a:xfrm>
            <a:off x="-795" y="6572250"/>
            <a:ext cx="12188825" cy="28575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481" y="6610052"/>
            <a:ext cx="1116495" cy="210146"/>
          </a:xfrm>
          <a:prstGeom prst="rect">
            <a:avLst/>
          </a:prstGeom>
        </p:spPr>
      </p:pic>
    </p:spTree>
    <p:extLst>
      <p:ext uri="{BB962C8B-B14F-4D97-AF65-F5344CB8AC3E}">
        <p14:creationId xmlns:p14="http://schemas.microsoft.com/office/powerpoint/2010/main" val="2852165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7.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tags" Target="../tags/tag70.xml"/><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tags" Target="../tags/tag69.xml"/><Relationship Id="rId5" Type="http://schemas.openxmlformats.org/officeDocument/2006/relationships/slideLayout" Target="../slideLayouts/slideLayout194.xml"/><Relationship Id="rId10" Type="http://schemas.openxmlformats.org/officeDocument/2006/relationships/theme" Target="../theme/theme10.xml"/><Relationship Id="rId4" Type="http://schemas.openxmlformats.org/officeDocument/2006/relationships/slideLayout" Target="../slideLayouts/slideLayout193.xml"/><Relationship Id="rId9" Type="http://schemas.openxmlformats.org/officeDocument/2006/relationships/slideLayout" Target="../slideLayouts/slideLayout19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26" Type="http://schemas.openxmlformats.org/officeDocument/2006/relationships/slideLayout" Target="../slideLayouts/slideLayout224.xml"/><Relationship Id="rId39" Type="http://schemas.openxmlformats.org/officeDocument/2006/relationships/image" Target="../media/image5.png"/><Relationship Id="rId3" Type="http://schemas.openxmlformats.org/officeDocument/2006/relationships/slideLayout" Target="../slideLayouts/slideLayout201.xml"/><Relationship Id="rId21" Type="http://schemas.openxmlformats.org/officeDocument/2006/relationships/slideLayout" Target="../slideLayouts/slideLayout219.xml"/><Relationship Id="rId34" Type="http://schemas.openxmlformats.org/officeDocument/2006/relationships/slideLayout" Target="../slideLayouts/slideLayout232.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5" Type="http://schemas.openxmlformats.org/officeDocument/2006/relationships/slideLayout" Target="../slideLayouts/slideLayout223.xml"/><Relationship Id="rId33" Type="http://schemas.openxmlformats.org/officeDocument/2006/relationships/slideLayout" Target="../slideLayouts/slideLayout231.xml"/><Relationship Id="rId38" Type="http://schemas.openxmlformats.org/officeDocument/2006/relationships/theme" Target="../theme/theme11.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slideLayout" Target="../slideLayouts/slideLayout218.xml"/><Relationship Id="rId29" Type="http://schemas.openxmlformats.org/officeDocument/2006/relationships/slideLayout" Target="../slideLayouts/slideLayout227.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24" Type="http://schemas.openxmlformats.org/officeDocument/2006/relationships/slideLayout" Target="../slideLayouts/slideLayout222.xml"/><Relationship Id="rId32" Type="http://schemas.openxmlformats.org/officeDocument/2006/relationships/slideLayout" Target="../slideLayouts/slideLayout230.xml"/><Relationship Id="rId37" Type="http://schemas.openxmlformats.org/officeDocument/2006/relationships/slideLayout" Target="../slideLayouts/slideLayout235.xml"/><Relationship Id="rId40" Type="http://schemas.openxmlformats.org/officeDocument/2006/relationships/image" Target="../media/image6.png"/><Relationship Id="rId5" Type="http://schemas.openxmlformats.org/officeDocument/2006/relationships/slideLayout" Target="../slideLayouts/slideLayout203.xml"/><Relationship Id="rId15" Type="http://schemas.openxmlformats.org/officeDocument/2006/relationships/slideLayout" Target="../slideLayouts/slideLayout213.xml"/><Relationship Id="rId23" Type="http://schemas.openxmlformats.org/officeDocument/2006/relationships/slideLayout" Target="../slideLayouts/slideLayout221.xml"/><Relationship Id="rId28" Type="http://schemas.openxmlformats.org/officeDocument/2006/relationships/slideLayout" Target="../slideLayouts/slideLayout226.xml"/><Relationship Id="rId36" Type="http://schemas.openxmlformats.org/officeDocument/2006/relationships/slideLayout" Target="../slideLayouts/slideLayout234.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31" Type="http://schemas.openxmlformats.org/officeDocument/2006/relationships/slideLayout" Target="../slideLayouts/slideLayout229.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 Id="rId22" Type="http://schemas.openxmlformats.org/officeDocument/2006/relationships/slideLayout" Target="../slideLayouts/slideLayout220.xml"/><Relationship Id="rId27" Type="http://schemas.openxmlformats.org/officeDocument/2006/relationships/slideLayout" Target="../slideLayouts/slideLayout225.xml"/><Relationship Id="rId30" Type="http://schemas.openxmlformats.org/officeDocument/2006/relationships/slideLayout" Target="../slideLayouts/slideLayout228.xml"/><Relationship Id="rId35" Type="http://schemas.openxmlformats.org/officeDocument/2006/relationships/slideLayout" Target="../slideLayouts/slideLayout23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3" Type="http://schemas.openxmlformats.org/officeDocument/2006/relationships/slideLayout" Target="../slideLayouts/slideLayout238.xml"/><Relationship Id="rId21" Type="http://schemas.openxmlformats.org/officeDocument/2006/relationships/slideLayout" Target="../slideLayouts/slideLayout256.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slideLayout" Target="../slideLayouts/slideLayout255.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24" Type="http://schemas.openxmlformats.org/officeDocument/2006/relationships/theme" Target="../theme/theme12.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23" Type="http://schemas.openxmlformats.org/officeDocument/2006/relationships/slideLayout" Target="../slideLayouts/slideLayout258.xml"/><Relationship Id="rId10" Type="http://schemas.openxmlformats.org/officeDocument/2006/relationships/slideLayout" Target="../slideLayouts/slideLayout245.xml"/><Relationship Id="rId19" Type="http://schemas.openxmlformats.org/officeDocument/2006/relationships/slideLayout" Target="../slideLayouts/slideLayout254.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 Id="rId22" Type="http://schemas.openxmlformats.org/officeDocument/2006/relationships/slideLayout" Target="../slideLayouts/slideLayout25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image" Target="../media/image6.png"/><Relationship Id="rId3" Type="http://schemas.openxmlformats.org/officeDocument/2006/relationships/slideLayout" Target="../slideLayouts/slideLayout12.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image" Target="../media/image5.pn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theme" Target="../theme/theme2.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tags" Target="../tags/tag15.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ags" Target="../tags/tag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heme" Target="../theme/theme5.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tags" Target="../tags/tag28.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ags" Target="../tags/tag2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tags" Target="../tags/tag41.xml"/><Relationship Id="rId2" Type="http://schemas.openxmlformats.org/officeDocument/2006/relationships/slideLayout" Target="../slideLayouts/slideLayout92.xml"/><Relationship Id="rId16" Type="http://schemas.openxmlformats.org/officeDocument/2006/relationships/tags" Target="../tags/tag4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theme" Target="../theme/theme6.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9" Type="http://schemas.openxmlformats.org/officeDocument/2006/relationships/image" Target="../media/image5.png"/><Relationship Id="rId3" Type="http://schemas.openxmlformats.org/officeDocument/2006/relationships/slideLayout" Target="../slideLayouts/slideLayout107.xml"/><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theme" Target="../theme/theme7.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29" Type="http://schemas.openxmlformats.org/officeDocument/2006/relationships/slideLayout" Target="../slideLayouts/slideLayout133.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slideLayout" Target="../slideLayouts/slideLayout141.xml"/><Relationship Id="rId40" Type="http://schemas.openxmlformats.org/officeDocument/2006/relationships/image" Target="../media/image6.png"/><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slideLayout" Target="../slideLayouts/slideLayout135.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9" Type="http://schemas.openxmlformats.org/officeDocument/2006/relationships/image" Target="../media/image6.png"/><Relationship Id="rId3" Type="http://schemas.openxmlformats.org/officeDocument/2006/relationships/slideLayout" Target="../slideLayouts/slideLayout144.xml"/><Relationship Id="rId21" Type="http://schemas.openxmlformats.org/officeDocument/2006/relationships/slideLayout" Target="../slideLayouts/slideLayout162.xml"/><Relationship Id="rId34" Type="http://schemas.openxmlformats.org/officeDocument/2006/relationships/slideLayout" Target="../slideLayouts/slideLayout175.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38" Type="http://schemas.openxmlformats.org/officeDocument/2006/relationships/image" Target="../media/image5.png"/><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37" Type="http://schemas.openxmlformats.org/officeDocument/2006/relationships/theme" Target="../theme/theme8.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36" Type="http://schemas.openxmlformats.org/officeDocument/2006/relationships/slideLayout" Target="../slideLayouts/slideLayout177.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35" Type="http://schemas.openxmlformats.org/officeDocument/2006/relationships/slideLayout" Target="../slideLayouts/slideLayout1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theme" Target="../theme/theme9.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5" Type="http://schemas.openxmlformats.org/officeDocument/2006/relationships/tags" Target="../tags/tag57.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tags" Target="../tags/tag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1"/>
            </p:custDataLst>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custDataLst>
              <p:tags r:id="rId12"/>
            </p:custDataLst>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63" r:id="rId1"/>
    <p:sldLayoutId id="2147483744" r:id="rId2"/>
    <p:sldLayoutId id="2147483735" r:id="rId3"/>
    <p:sldLayoutId id="2147483736" r:id="rId4"/>
    <p:sldLayoutId id="2147483739" r:id="rId5"/>
    <p:sldLayoutId id="2147483740" r:id="rId6"/>
    <p:sldLayoutId id="2147483764" r:id="rId7"/>
    <p:sldLayoutId id="2147483765" r:id="rId8"/>
    <p:sldLayoutId id="2147483766" r:id="rId9"/>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1"/>
            </p:custDataLst>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custDataLst>
              <p:tags r:id="rId12"/>
            </p:custDataLst>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722544"/>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3370795498"/>
      </p:ext>
    </p:extLst>
  </p:cSld>
  <p:clrMap bg1="dk1" tx1="lt1" bg2="dk2" tx2="lt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3996" r:id="rId26"/>
    <p:sldLayoutId id="2147483997" r:id="rId27"/>
    <p:sldLayoutId id="2147483998" r:id="rId28"/>
    <p:sldLayoutId id="2147483999" r:id="rId29"/>
    <p:sldLayoutId id="2147484000" r:id="rId30"/>
    <p:sldLayoutId id="2147484001" r:id="rId31"/>
    <p:sldLayoutId id="2147484002" r:id="rId32"/>
    <p:sldLayoutId id="2147484003" r:id="rId33"/>
    <p:sldLayoutId id="2147484004" r:id="rId34"/>
    <p:sldLayoutId id="2147484005" r:id="rId35"/>
    <p:sldLayoutId id="2147484006" r:id="rId36"/>
    <p:sldLayoutId id="2147484007" r:id="rId37"/>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100000"/>
        <a:buFontTx/>
        <a:buBlip>
          <a:blip r:embed="rId40"/>
        </a:buBlip>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100000"/>
        <a:buFontTx/>
        <a:buBlip>
          <a:blip r:embed="rId40"/>
        </a:buBlip>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100000"/>
        <a:buFontTx/>
        <a:buBlip>
          <a:blip r:embed="rId40"/>
        </a:buBlip>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100000"/>
        <a:buFontTx/>
        <a:buBlip>
          <a:blip r:embed="rId40"/>
        </a:buBlip>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100000"/>
        <a:buFontTx/>
        <a:buBlip>
          <a:blip r:embed="rId40"/>
        </a:buBlip>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0519796"/>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 id="2147484026" r:id="rId18"/>
    <p:sldLayoutId id="2147484027" r:id="rId19"/>
    <p:sldLayoutId id="2147484028" r:id="rId20"/>
    <p:sldLayoutId id="2147484029" r:id="rId21"/>
    <p:sldLayoutId id="2147484030" r:id="rId22"/>
    <p:sldLayoutId id="2147484031" r:id="rId23"/>
  </p:sldLayoutIdLst>
  <p:transition>
    <p:fade/>
  </p:transition>
  <p:timing>
    <p:tnLst>
      <p:par>
        <p:cTn id="1" dur="indefinite" restart="never" nodeType="tmRoot"/>
      </p:par>
    </p:tnLst>
  </p:timing>
  <p:txStyles>
    <p:titleStyle>
      <a:lvl1pPr algn="l" defTabSz="913319" rtl="0" fontAlgn="base">
        <a:lnSpc>
          <a:spcPct val="90000"/>
        </a:lnSpc>
        <a:spcBef>
          <a:spcPct val="0"/>
        </a:spcBef>
        <a:spcAft>
          <a:spcPct val="0"/>
        </a:spcAft>
        <a:defRPr lang="en-US" sz="5293"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2pPr>
      <a:lvl3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3pPr>
      <a:lvl4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4pPr>
      <a:lvl5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5pPr>
      <a:lvl6pPr marL="448102"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6pPr>
      <a:lvl7pPr marL="896203"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7pPr>
      <a:lvl8pPr marL="1344305"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8pPr>
      <a:lvl9pPr marL="1792407"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9pPr>
    </p:titleStyle>
    <p:bodyStyle>
      <a:lvl1pPr marL="336076" indent="-336076" algn="l" defTabSz="913319" rtl="0" fontAlgn="base">
        <a:lnSpc>
          <a:spcPct val="90000"/>
        </a:lnSpc>
        <a:spcBef>
          <a:spcPct val="20000"/>
        </a:spcBef>
        <a:spcAft>
          <a:spcPct val="0"/>
        </a:spcAft>
        <a:buSzPct val="90000"/>
        <a:buFont typeface="Arial" pitchFamily="34" charset="0"/>
        <a:buChar char="•"/>
        <a:defRPr sz="3920" kern="1200">
          <a:gradFill>
            <a:gsLst>
              <a:gs pos="1250">
                <a:schemeClr val="tx1"/>
              </a:gs>
              <a:gs pos="100000">
                <a:schemeClr val="tx1"/>
              </a:gs>
            </a:gsLst>
            <a:lin ang="5400000" scaled="0"/>
          </a:gradFill>
          <a:latin typeface="+mj-lt"/>
          <a:ea typeface="MS PGothic" pitchFamily="34" charset="-128"/>
          <a:cs typeface="+mn-cs"/>
        </a:defRPr>
      </a:lvl1pPr>
      <a:lvl2pPr marL="572574" indent="-236498" algn="l" defTabSz="913319" rtl="0" fontAlgn="base">
        <a:lnSpc>
          <a:spcPct val="90000"/>
        </a:lnSpc>
        <a:spcBef>
          <a:spcPct val="20000"/>
        </a:spcBef>
        <a:spcAft>
          <a:spcPct val="0"/>
        </a:spcAft>
        <a:buSzPct val="90000"/>
        <a:buFont typeface="Arial" pitchFamily="34" charset="0"/>
        <a:buChar char="•"/>
        <a:defRPr sz="2352" kern="1200">
          <a:gradFill>
            <a:gsLst>
              <a:gs pos="1250">
                <a:schemeClr val="tx1"/>
              </a:gs>
              <a:gs pos="100000">
                <a:schemeClr val="tx1"/>
              </a:gs>
            </a:gsLst>
            <a:lin ang="5400000" scaled="0"/>
          </a:gradFill>
          <a:latin typeface="+mn-lt"/>
          <a:ea typeface="MS PGothic" pitchFamily="34" charset="-128"/>
          <a:cs typeface="+mn-cs"/>
        </a:defRPr>
      </a:lvl2pPr>
      <a:lvl3pPr marL="784178" indent="-224051" algn="l" defTabSz="913319" rtl="0" fontAlgn="base">
        <a:lnSpc>
          <a:spcPct val="90000"/>
        </a:lnSpc>
        <a:spcBef>
          <a:spcPct val="20000"/>
        </a:spcBef>
        <a:spcAft>
          <a:spcPct val="0"/>
        </a:spcAft>
        <a:buSzPct val="90000"/>
        <a:buFont typeface="Arial" pitchFamily="34" charset="0"/>
        <a:buChar char="•"/>
        <a:defRPr sz="1960" kern="1200">
          <a:gradFill>
            <a:gsLst>
              <a:gs pos="1250">
                <a:schemeClr val="tx1"/>
              </a:gs>
              <a:gs pos="100000">
                <a:schemeClr val="tx1"/>
              </a:gs>
            </a:gsLst>
            <a:lin ang="5400000" scaled="0"/>
          </a:gradFill>
          <a:latin typeface="+mn-lt"/>
          <a:ea typeface="MS PGothic" pitchFamily="34" charset="-128"/>
          <a:cs typeface="+mn-cs"/>
        </a:defRPr>
      </a:lvl3pPr>
      <a:lvl4pPr marL="1008229" indent="-224051" algn="l" defTabSz="913319"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280" indent="-224051" algn="l" defTabSz="913319"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8" cstate="email">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181154232"/>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791" r:id="rId24"/>
    <p:sldLayoutId id="2147483792" r:id="rId25"/>
    <p:sldLayoutId id="2147483793" r:id="rId26"/>
    <p:sldLayoutId id="2147483794" r:id="rId27"/>
    <p:sldLayoutId id="2147483795" r:id="rId28"/>
    <p:sldLayoutId id="2147483796" r:id="rId29"/>
    <p:sldLayoutId id="2147483797" r:id="rId30"/>
    <p:sldLayoutId id="2147483798" r:id="rId31"/>
    <p:sldLayoutId id="2147483799" r:id="rId32"/>
    <p:sldLayoutId id="2147483800" r:id="rId33"/>
    <p:sldLayoutId id="2147483801" r:id="rId34"/>
    <p:sldLayoutId id="2147483803" r:id="rId35"/>
    <p:sldLayoutId id="2147484032" r:id="rId36"/>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100000"/>
        <a:buFontTx/>
        <a:buBlip>
          <a:blip r:embed="rId39"/>
        </a:buBlip>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100000"/>
        <a:buFontTx/>
        <a:buBlip>
          <a:blip r:embed="rId39"/>
        </a:buBlip>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100000"/>
        <a:buFontTx/>
        <a:buBlip>
          <a:blip r:embed="rId39"/>
        </a:buBlip>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100000"/>
        <a:buFontTx/>
        <a:buBlip>
          <a:blip r:embed="rId39"/>
        </a:buBlip>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100000"/>
        <a:buFontTx/>
        <a:buBlip>
          <a:blip r:embed="rId39"/>
        </a:buBlip>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4"/>
            </p:custDataLst>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custDataLst>
              <p:tags r:id="rId15"/>
            </p:custDataLst>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172675"/>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958" r:id="rId11"/>
    <p:sldLayoutId id="2147483816" r:id="rId12"/>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0"/>
            <a:ext cx="11149014"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988276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hf hdr="0" dt="0"/>
  <p:txStyles>
    <p:titleStyle>
      <a:lvl1pPr algn="l" defTabSz="914086" rtl="0" eaLnBrk="1" latinLnBrk="0" hangingPunct="1">
        <a:lnSpc>
          <a:spcPct val="90000"/>
        </a:lnSpc>
        <a:spcBef>
          <a:spcPct val="0"/>
        </a:spcBef>
        <a:buNone/>
        <a:defRPr lang="en-US" sz="54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622" marR="0" indent="-339622" algn="l" defTabSz="914086" rtl="0" eaLnBrk="1" fontAlgn="auto" latinLnBrk="0" hangingPunct="1">
        <a:lnSpc>
          <a:spcPct val="90000"/>
        </a:lnSpc>
        <a:spcBef>
          <a:spcPct val="20000"/>
        </a:spcBef>
        <a:spcAft>
          <a:spcPts val="0"/>
        </a:spcAft>
        <a:buClrTx/>
        <a:buSzPct val="90000"/>
        <a:buFont typeface="Arial" pitchFamily="34" charset="0"/>
        <a:buChar char="•"/>
        <a:tabLst/>
        <a:defRPr sz="3581" kern="1200" spc="-71" baseline="0">
          <a:gradFill>
            <a:gsLst>
              <a:gs pos="1250">
                <a:schemeClr val="tx1"/>
              </a:gs>
              <a:gs pos="100000">
                <a:schemeClr val="tx1"/>
              </a:gs>
            </a:gsLst>
            <a:lin ang="5400000" scaled="0"/>
          </a:gradFill>
          <a:latin typeface="+mj-lt"/>
          <a:ea typeface="+mn-ea"/>
          <a:cs typeface="+mn-cs"/>
        </a:defRPr>
      </a:lvl1pPr>
      <a:lvl2pPr marL="572915" marR="0" indent="-233293" algn="l" defTabSz="914086" rtl="0" eaLnBrk="1" fontAlgn="auto" latinLnBrk="0" hangingPunct="1">
        <a:lnSpc>
          <a:spcPct val="90000"/>
        </a:lnSpc>
        <a:spcBef>
          <a:spcPct val="20000"/>
        </a:spcBef>
        <a:spcAft>
          <a:spcPts val="0"/>
        </a:spcAft>
        <a:buClrTx/>
        <a:buSzPct val="90000"/>
        <a:buFont typeface="Wingdings" pitchFamily="2" charset="2"/>
        <a:buChar char=""/>
        <a:tabLst/>
        <a:defRPr sz="2416" kern="1200" spc="0" baseline="0">
          <a:gradFill>
            <a:gsLst>
              <a:gs pos="1250">
                <a:schemeClr val="tx1"/>
              </a:gs>
              <a:gs pos="100000">
                <a:schemeClr val="tx1"/>
              </a:gs>
            </a:gsLst>
            <a:lin ang="5400000" scaled="0"/>
          </a:gradFill>
          <a:latin typeface="+mn-lt"/>
          <a:ea typeface="+mn-ea"/>
          <a:cs typeface="+mn-cs"/>
        </a:defRPr>
      </a:lvl2pPr>
      <a:lvl3pPr marL="798272" marR="0" indent="-225356" algn="l" defTabSz="914086" rtl="0" eaLnBrk="1" fontAlgn="auto" latinLnBrk="0" hangingPunct="1">
        <a:lnSpc>
          <a:spcPct val="90000"/>
        </a:lnSpc>
        <a:spcBef>
          <a:spcPct val="20000"/>
        </a:spcBef>
        <a:spcAft>
          <a:spcPts val="0"/>
        </a:spcAft>
        <a:buClrTx/>
        <a:buSzPct val="90000"/>
        <a:buFont typeface="Wingdings" pitchFamily="2" charset="2"/>
        <a:buChar char=""/>
        <a:tabLst>
          <a:tab pos="798272" algn="l"/>
        </a:tabLst>
        <a:defRPr sz="2416" kern="1200" spc="0" baseline="0">
          <a:gradFill>
            <a:gsLst>
              <a:gs pos="1250">
                <a:schemeClr val="tx1"/>
              </a:gs>
              <a:gs pos="100000">
                <a:schemeClr val="tx1"/>
              </a:gs>
            </a:gsLst>
            <a:lin ang="5400000" scaled="0"/>
          </a:gradFill>
          <a:latin typeface="+mn-lt"/>
          <a:ea typeface="+mn-ea"/>
          <a:cs typeface="+mn-cs"/>
        </a:defRPr>
      </a:lvl3pPr>
      <a:lvl4pPr marL="1029976" marR="0" indent="-231704" algn="l" defTabSz="914086"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5333" marR="0" indent="-225356" algn="l" defTabSz="914086" rtl="0" eaLnBrk="1" fontAlgn="auto" latinLnBrk="0" hangingPunct="1">
        <a:lnSpc>
          <a:spcPct val="90000"/>
        </a:lnSpc>
        <a:spcBef>
          <a:spcPct val="20000"/>
        </a:spcBef>
        <a:spcAft>
          <a:spcPts val="0"/>
        </a:spcAft>
        <a:buClrTx/>
        <a:buSzPct val="90000"/>
        <a:buFont typeface="Wingdings" pitchFamily="2" charset="2"/>
        <a:buChar char=""/>
        <a:tabLst>
          <a:tab pos="1255333" algn="l"/>
        </a:tabLst>
        <a:defRPr sz="1999" kern="1200" spc="0" baseline="0">
          <a:gradFill>
            <a:gsLst>
              <a:gs pos="1250">
                <a:schemeClr val="tx1"/>
              </a:gs>
              <a:gs pos="100000">
                <a:schemeClr val="tx1"/>
              </a:gs>
            </a:gsLst>
            <a:lin ang="5400000" scaled="0"/>
          </a:gradFill>
          <a:latin typeface="+mn-lt"/>
          <a:ea typeface="+mn-ea"/>
          <a:cs typeface="+mn-cs"/>
        </a:defRPr>
      </a:lvl5pPr>
      <a:lvl6pPr marL="2513738" indent="-228522" algn="l" defTabSz="91408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2" indent="-228522" algn="l" defTabSz="91408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25" indent="-228522" algn="l" defTabSz="91408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67" indent="-228522" algn="l" defTabSz="91408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6" rtl="0" eaLnBrk="1" latinLnBrk="0" hangingPunct="1">
        <a:defRPr sz="1832" kern="1200">
          <a:solidFill>
            <a:schemeClr val="tx1"/>
          </a:solidFill>
          <a:latin typeface="+mn-lt"/>
          <a:ea typeface="+mn-ea"/>
          <a:cs typeface="+mn-cs"/>
        </a:defRPr>
      </a:lvl1pPr>
      <a:lvl2pPr marL="457043" algn="l" defTabSz="914086" rtl="0" eaLnBrk="1" latinLnBrk="0" hangingPunct="1">
        <a:defRPr sz="1832" kern="1200">
          <a:solidFill>
            <a:schemeClr val="tx1"/>
          </a:solidFill>
          <a:latin typeface="+mn-lt"/>
          <a:ea typeface="+mn-ea"/>
          <a:cs typeface="+mn-cs"/>
        </a:defRPr>
      </a:lvl2pPr>
      <a:lvl3pPr marL="914086" algn="l" defTabSz="914086" rtl="0" eaLnBrk="1" latinLnBrk="0" hangingPunct="1">
        <a:defRPr sz="1832" kern="1200">
          <a:solidFill>
            <a:schemeClr val="tx1"/>
          </a:solidFill>
          <a:latin typeface="+mn-lt"/>
          <a:ea typeface="+mn-ea"/>
          <a:cs typeface="+mn-cs"/>
        </a:defRPr>
      </a:lvl3pPr>
      <a:lvl4pPr marL="1371130" algn="l" defTabSz="914086" rtl="0" eaLnBrk="1" latinLnBrk="0" hangingPunct="1">
        <a:defRPr sz="1832" kern="1200">
          <a:solidFill>
            <a:schemeClr val="tx1"/>
          </a:solidFill>
          <a:latin typeface="+mn-lt"/>
          <a:ea typeface="+mn-ea"/>
          <a:cs typeface="+mn-cs"/>
        </a:defRPr>
      </a:lvl4pPr>
      <a:lvl5pPr marL="1828174" algn="l" defTabSz="914086" rtl="0" eaLnBrk="1" latinLnBrk="0" hangingPunct="1">
        <a:defRPr sz="1832" kern="1200">
          <a:solidFill>
            <a:schemeClr val="tx1"/>
          </a:solidFill>
          <a:latin typeface="+mn-lt"/>
          <a:ea typeface="+mn-ea"/>
          <a:cs typeface="+mn-cs"/>
        </a:defRPr>
      </a:lvl5pPr>
      <a:lvl6pPr marL="2285217" algn="l" defTabSz="914086" rtl="0" eaLnBrk="1" latinLnBrk="0" hangingPunct="1">
        <a:defRPr sz="1832" kern="1200">
          <a:solidFill>
            <a:schemeClr val="tx1"/>
          </a:solidFill>
          <a:latin typeface="+mn-lt"/>
          <a:ea typeface="+mn-ea"/>
          <a:cs typeface="+mn-cs"/>
        </a:defRPr>
      </a:lvl6pPr>
      <a:lvl7pPr marL="2742260" algn="l" defTabSz="914086" rtl="0" eaLnBrk="1" latinLnBrk="0" hangingPunct="1">
        <a:defRPr sz="1832" kern="1200">
          <a:solidFill>
            <a:schemeClr val="tx1"/>
          </a:solidFill>
          <a:latin typeface="+mn-lt"/>
          <a:ea typeface="+mn-ea"/>
          <a:cs typeface="+mn-cs"/>
        </a:defRPr>
      </a:lvl7pPr>
      <a:lvl8pPr marL="3199302" algn="l" defTabSz="914086" rtl="0" eaLnBrk="1" latinLnBrk="0" hangingPunct="1">
        <a:defRPr sz="1832" kern="1200">
          <a:solidFill>
            <a:schemeClr val="tx1"/>
          </a:solidFill>
          <a:latin typeface="+mn-lt"/>
          <a:ea typeface="+mn-ea"/>
          <a:cs typeface="+mn-cs"/>
        </a:defRPr>
      </a:lvl8pPr>
      <a:lvl9pPr marL="3656346" algn="l" defTabSz="914086" rtl="0" eaLnBrk="1" latinLnBrk="0" hangingPunct="1">
        <a:defRPr sz="1832"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4"/>
            </p:custDataLst>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custDataLst>
              <p:tags r:id="rId15"/>
            </p:custDataLst>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2248524"/>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6"/>
            </p:custDataLst>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custDataLst>
              <p:tags r:id="rId17"/>
            </p:custDataLst>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8181128"/>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453363491"/>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 id="2147483894" r:id="rId24"/>
    <p:sldLayoutId id="2147483895" r:id="rId25"/>
    <p:sldLayoutId id="2147483896" r:id="rId26"/>
    <p:sldLayoutId id="2147483897" r:id="rId27"/>
    <p:sldLayoutId id="2147483898" r:id="rId28"/>
    <p:sldLayoutId id="2147483899" r:id="rId29"/>
    <p:sldLayoutId id="2147483900" r:id="rId30"/>
    <p:sldLayoutId id="2147483901" r:id="rId31"/>
    <p:sldLayoutId id="2147483902" r:id="rId32"/>
    <p:sldLayoutId id="2147483903" r:id="rId33"/>
    <p:sldLayoutId id="2147483904" r:id="rId34"/>
    <p:sldLayoutId id="2147483905" r:id="rId35"/>
    <p:sldLayoutId id="2147483906" r:id="rId36"/>
    <p:sldLayoutId id="2147483907" r:id="rId37"/>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100000"/>
        <a:buFontTx/>
        <a:buBlip>
          <a:blip r:embed="rId40"/>
        </a:buBlip>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100000"/>
        <a:buFontTx/>
        <a:buBlip>
          <a:blip r:embed="rId40"/>
        </a:buBlip>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100000"/>
        <a:buFontTx/>
        <a:buBlip>
          <a:blip r:embed="rId40"/>
        </a:buBlip>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100000"/>
        <a:buFontTx/>
        <a:buBlip>
          <a:blip r:embed="rId40"/>
        </a:buBlip>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100000"/>
        <a:buFontTx/>
        <a:buBlip>
          <a:blip r:embed="rId40"/>
        </a:buBlip>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8" cstate="email">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726033924"/>
      </p:ext>
    </p:extLst>
  </p:cSld>
  <p:clrMap bg1="dk1" tx1="lt1" bg2="dk2" tx2="lt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 id="2147483927" r:id="rId19"/>
    <p:sldLayoutId id="2147483928" r:id="rId20"/>
    <p:sldLayoutId id="2147483929" r:id="rId21"/>
    <p:sldLayoutId id="2147483930" r:id="rId22"/>
    <p:sldLayoutId id="2147483931" r:id="rId23"/>
    <p:sldLayoutId id="2147483932" r:id="rId24"/>
    <p:sldLayoutId id="2147483933" r:id="rId25"/>
    <p:sldLayoutId id="2147483934" r:id="rId26"/>
    <p:sldLayoutId id="2147483935" r:id="rId27"/>
    <p:sldLayoutId id="2147483936" r:id="rId28"/>
    <p:sldLayoutId id="2147483937" r:id="rId29"/>
    <p:sldLayoutId id="2147483938" r:id="rId30"/>
    <p:sldLayoutId id="2147483939" r:id="rId31"/>
    <p:sldLayoutId id="2147483940" r:id="rId32"/>
    <p:sldLayoutId id="2147483941" r:id="rId33"/>
    <p:sldLayoutId id="2147483942" r:id="rId34"/>
    <p:sldLayoutId id="2147483943" r:id="rId35"/>
    <p:sldLayoutId id="2147483944" r:id="rId36"/>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100000"/>
        <a:buFontTx/>
        <a:buBlip>
          <a:blip r:embed="rId39"/>
        </a:buBlip>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100000"/>
        <a:buFontTx/>
        <a:buBlip>
          <a:blip r:embed="rId39"/>
        </a:buBlip>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100000"/>
        <a:buFontTx/>
        <a:buBlip>
          <a:blip r:embed="rId39"/>
        </a:buBlip>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100000"/>
        <a:buFontTx/>
        <a:buBlip>
          <a:blip r:embed="rId39"/>
        </a:buBlip>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100000"/>
        <a:buFontTx/>
        <a:buBlip>
          <a:blip r:embed="rId39"/>
        </a:buBlip>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4"/>
            </p:custDataLst>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custDataLst>
              <p:tags r:id="rId15"/>
            </p:custDataLst>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2661458"/>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tags" Target="../tags/tag83.xml"/><Relationship Id="rId1" Type="http://schemas.openxmlformats.org/officeDocument/2006/relationships/tags" Target="../tags/tag8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tags" Target="../tags/tag8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56.xml"/><Relationship Id="rId1" Type="http://schemas.openxmlformats.org/officeDocument/2006/relationships/tags" Target="../tags/tag85.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718086" y="4597956"/>
            <a:ext cx="10871233" cy="1657718"/>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pPr defTabSz="913319" fontAlgn="base">
              <a:spcBef>
                <a:spcPct val="0"/>
              </a:spcBef>
              <a:spcAft>
                <a:spcPct val="0"/>
              </a:spcAft>
            </a:pPr>
            <a:endParaRPr lang="en-US" sz="1765" dirty="0">
              <a:solidFill>
                <a:srgbClr val="505050"/>
              </a:solidFill>
              <a:ea typeface="MS PGothic" pitchFamily="34" charset="-128"/>
            </a:endParaRPr>
          </a:p>
        </p:txBody>
      </p:sp>
      <p:sp>
        <p:nvSpPr>
          <p:cNvPr id="9" name="Rectangle 11"/>
          <p:cNvSpPr>
            <a:spLocks noChangeArrowheads="1"/>
          </p:cNvSpPr>
          <p:nvPr/>
        </p:nvSpPr>
        <p:spPr bwMode="auto">
          <a:xfrm>
            <a:off x="718086" y="1099259"/>
            <a:ext cx="10871234" cy="339913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pPr defTabSz="913319" fontAlgn="base">
              <a:spcBef>
                <a:spcPct val="0"/>
              </a:spcBef>
              <a:spcAft>
                <a:spcPct val="0"/>
              </a:spcAft>
            </a:pPr>
            <a:endParaRPr lang="en-US" sz="1765" dirty="0">
              <a:solidFill>
                <a:srgbClr val="505050"/>
              </a:solidFill>
              <a:ea typeface="MS PGothic" pitchFamily="34" charset="-128"/>
            </a:endParaRPr>
          </a:p>
        </p:txBody>
      </p:sp>
      <p:sp>
        <p:nvSpPr>
          <p:cNvPr id="17" name="TextBox 16"/>
          <p:cNvSpPr txBox="1"/>
          <p:nvPr/>
        </p:nvSpPr>
        <p:spPr>
          <a:xfrm>
            <a:off x="718086" y="5027348"/>
            <a:ext cx="10338267" cy="711847"/>
          </a:xfrm>
          <a:prstGeom prst="rect">
            <a:avLst/>
          </a:prstGeom>
          <a:noFill/>
        </p:spPr>
        <p:txBody>
          <a:bodyPr wrap="square" lIns="179213" tIns="143370" rIns="179213" bIns="143370" rtlCol="0">
            <a:spAutoFit/>
          </a:bodyPr>
          <a:lstStyle/>
          <a:p>
            <a:pPr defTabSz="913319" fontAlgn="base">
              <a:spcBef>
                <a:spcPct val="0"/>
              </a:spcBef>
              <a:spcAft>
                <a:spcPts val="588"/>
              </a:spcAft>
            </a:pPr>
            <a:r>
              <a:rPr lang="en-US" sz="2744" dirty="0" smtClean="0">
                <a:solidFill>
                  <a:srgbClr val="FFFFFF"/>
                </a:solidFill>
                <a:latin typeface="Segoe UI Light" pitchFamily="34" charset="0"/>
                <a:ea typeface="MS PGothic" pitchFamily="34" charset="-128"/>
              </a:rPr>
              <a:t>19</a:t>
            </a:r>
            <a:r>
              <a:rPr lang="en-US" sz="2744" baseline="30000" dirty="0" smtClean="0">
                <a:solidFill>
                  <a:srgbClr val="FFFFFF"/>
                </a:solidFill>
                <a:latin typeface="Segoe UI Light" pitchFamily="34" charset="0"/>
                <a:ea typeface="MS PGothic" pitchFamily="34" charset="-128"/>
              </a:rPr>
              <a:t>th</a:t>
            </a:r>
            <a:r>
              <a:rPr lang="en-US" sz="2744" dirty="0" smtClean="0">
                <a:solidFill>
                  <a:srgbClr val="FFFFFF"/>
                </a:solidFill>
                <a:latin typeface="Segoe UI Light" pitchFamily="34" charset="0"/>
                <a:ea typeface="MS PGothic" pitchFamily="34" charset="-128"/>
              </a:rPr>
              <a:t> June 2017</a:t>
            </a:r>
            <a:endParaRPr lang="en-US" sz="2744" dirty="0">
              <a:solidFill>
                <a:srgbClr val="FFFFFF"/>
              </a:solidFill>
              <a:latin typeface="Segoe UI Light" pitchFamily="34" charset="0"/>
              <a:ea typeface="MS PGothic" pitchFamily="34" charset="-128"/>
            </a:endParaRPr>
          </a:p>
        </p:txBody>
      </p:sp>
      <p:sp>
        <p:nvSpPr>
          <p:cNvPr id="2" name="TextBox 1"/>
          <p:cNvSpPr txBox="1"/>
          <p:nvPr/>
        </p:nvSpPr>
        <p:spPr>
          <a:xfrm>
            <a:off x="718086" y="2174524"/>
            <a:ext cx="7526858" cy="940973"/>
          </a:xfrm>
          <a:prstGeom prst="rect">
            <a:avLst/>
          </a:prstGeom>
          <a:noFill/>
        </p:spPr>
        <p:txBody>
          <a:bodyPr wrap="square" lIns="179213" tIns="143370" rIns="179213" bIns="143370" rtlCol="0">
            <a:spAutoFit/>
          </a:bodyPr>
          <a:lstStyle/>
          <a:p>
            <a:pPr defTabSz="913319" fontAlgn="base">
              <a:lnSpc>
                <a:spcPct val="90000"/>
              </a:lnSpc>
              <a:spcBef>
                <a:spcPct val="0"/>
              </a:spcBef>
              <a:spcAft>
                <a:spcPts val="588"/>
              </a:spcAft>
            </a:pPr>
            <a:r>
              <a:rPr lang="en-US" sz="4703" dirty="0" smtClean="0">
                <a:solidFill>
                  <a:srgbClr val="FFFFFF"/>
                </a:solidFill>
                <a:ea typeface="MS PGothic" pitchFamily="34" charset="-128"/>
              </a:rPr>
              <a:t>Cloud Practice </a:t>
            </a:r>
            <a:r>
              <a:rPr lang="en-US" sz="4703" dirty="0">
                <a:solidFill>
                  <a:srgbClr val="FFFFFF"/>
                </a:solidFill>
                <a:ea typeface="MS PGothic" pitchFamily="34" charset="-128"/>
              </a:rPr>
              <a:t>- </a:t>
            </a:r>
            <a:r>
              <a:rPr lang="en-US" sz="4703" dirty="0" smtClean="0">
                <a:solidFill>
                  <a:srgbClr val="FFFFFF"/>
                </a:solidFill>
                <a:ea typeface="MS PGothic" pitchFamily="34" charset="-128"/>
              </a:rPr>
              <a:t>Bengaluru</a:t>
            </a:r>
            <a:endParaRPr lang="en-US" sz="4703" dirty="0">
              <a:solidFill>
                <a:srgbClr val="FFFFFF"/>
              </a:solidFill>
              <a:ea typeface="MS PGothic" pitchFamily="34" charset="-128"/>
            </a:endParaRPr>
          </a:p>
        </p:txBody>
      </p:sp>
      <p:sp>
        <p:nvSpPr>
          <p:cNvPr id="10" name="TextBox 9"/>
          <p:cNvSpPr txBox="1"/>
          <p:nvPr/>
        </p:nvSpPr>
        <p:spPr>
          <a:xfrm>
            <a:off x="6663350" y="5027347"/>
            <a:ext cx="4741346" cy="711847"/>
          </a:xfrm>
          <a:prstGeom prst="rect">
            <a:avLst/>
          </a:prstGeom>
          <a:noFill/>
        </p:spPr>
        <p:txBody>
          <a:bodyPr wrap="square" lIns="179213" tIns="143370" rIns="179213" bIns="143370" rtlCol="0">
            <a:spAutoFit/>
          </a:bodyPr>
          <a:lstStyle/>
          <a:p>
            <a:pPr algn="r" defTabSz="913319" fontAlgn="base">
              <a:spcBef>
                <a:spcPct val="0"/>
              </a:spcBef>
              <a:spcAft>
                <a:spcPts val="588"/>
              </a:spcAft>
            </a:pPr>
            <a:r>
              <a:rPr lang="en-US" sz="2744" dirty="0" smtClean="0">
                <a:solidFill>
                  <a:srgbClr val="FFFFFF"/>
                </a:solidFill>
                <a:latin typeface="Segoe UI Light" pitchFamily="34" charset="0"/>
                <a:ea typeface="MS PGothic" pitchFamily="34" charset="-128"/>
              </a:rPr>
              <a:t>Presenter | Sandeep Sachan</a:t>
            </a:r>
            <a:endParaRPr lang="en-US" sz="2744" dirty="0">
              <a:solidFill>
                <a:srgbClr val="FFFFFF"/>
              </a:solidFill>
              <a:latin typeface="Segoe UI Light" pitchFamily="34" charset="0"/>
              <a:ea typeface="MS PGothic" pitchFamily="34" charset="-128"/>
            </a:endParaRPr>
          </a:p>
        </p:txBody>
      </p:sp>
    </p:spTree>
    <p:extLst>
      <p:ext uri="{BB962C8B-B14F-4D97-AF65-F5344CB8AC3E}">
        <p14:creationId xmlns:p14="http://schemas.microsoft.com/office/powerpoint/2010/main" val="428022391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23125" y="1275907"/>
            <a:ext cx="6547255" cy="2609945"/>
          </a:xfrm>
        </p:spPr>
        <p:txBody>
          <a:bodyPr/>
          <a:lstStyle/>
          <a:p>
            <a:pPr marL="457200" indent="-457200">
              <a:buFont typeface="Arial" panose="020B0604020202020204" pitchFamily="34" charset="0"/>
              <a:buChar char="•"/>
            </a:pPr>
            <a:r>
              <a:rPr lang="en-US" sz="3200" dirty="0"/>
              <a:t>Bring your existing API as-is</a:t>
            </a:r>
          </a:p>
          <a:p>
            <a:pPr marL="457200" indent="-457200">
              <a:buFont typeface="Arial" panose="020B0604020202020204" pitchFamily="34" charset="0"/>
              <a:buChar char="•"/>
            </a:pPr>
            <a:r>
              <a:rPr lang="en-US" sz="3200" dirty="0"/>
              <a:t>Easy consumption</a:t>
            </a:r>
          </a:p>
          <a:p>
            <a:pPr marL="457200" indent="-457200">
              <a:buFont typeface="Arial" panose="020B0604020202020204" pitchFamily="34" charset="0"/>
              <a:buChar char="•"/>
            </a:pPr>
            <a:r>
              <a:rPr lang="en-US" sz="3200" dirty="0"/>
              <a:t>Simple access control</a:t>
            </a:r>
          </a:p>
          <a:p>
            <a:pPr marL="457200" indent="-457200">
              <a:buFont typeface="Arial" panose="020B0604020202020204" pitchFamily="34" charset="0"/>
              <a:buChar char="•"/>
            </a:pPr>
            <a:r>
              <a:rPr lang="en-US" sz="3200" dirty="0"/>
              <a:t>Visual Studio integration</a:t>
            </a:r>
          </a:p>
          <a:p>
            <a:pPr marL="457200" indent="-457200">
              <a:buFont typeface="Arial" panose="020B0604020202020204" pitchFamily="34" charset="0"/>
              <a:buChar char="•"/>
            </a:pPr>
            <a:r>
              <a:rPr lang="en-US" sz="3200" dirty="0"/>
              <a:t>Integration with Logic Apps</a:t>
            </a:r>
          </a:p>
        </p:txBody>
      </p:sp>
      <p:sp>
        <p:nvSpPr>
          <p:cNvPr id="3" name="Text Placeholder 3"/>
          <p:cNvSpPr txBox="1">
            <a:spLocks/>
          </p:cNvSpPr>
          <p:nvPr/>
        </p:nvSpPr>
        <p:spPr>
          <a:xfrm>
            <a:off x="927433" y="289358"/>
            <a:ext cx="7812530" cy="731367"/>
          </a:xfrm>
          <a:prstGeom prst="rect">
            <a:avLst/>
          </a:prstGeom>
        </p:spPr>
        <p:txBody>
          <a:bodyPr/>
          <a:lst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800" dirty="0" smtClean="0"/>
              <a:t>API Application (</a:t>
            </a:r>
            <a:r>
              <a:rPr lang="en-US" sz="4800" dirty="0" err="1" smtClean="0"/>
              <a:t>api</a:t>
            </a:r>
            <a:r>
              <a:rPr lang="en-US" sz="4800" dirty="0" smtClean="0"/>
              <a:t> app)</a:t>
            </a:r>
            <a:endParaRPr lang="en-US" sz="4800" dirty="0"/>
          </a:p>
        </p:txBody>
      </p:sp>
      <p:sp>
        <p:nvSpPr>
          <p:cNvPr id="5" name="Rectangle 4"/>
          <p:cNvSpPr/>
          <p:nvPr/>
        </p:nvSpPr>
        <p:spPr>
          <a:xfrm>
            <a:off x="1548810" y="5979422"/>
            <a:ext cx="3809999" cy="400110"/>
          </a:xfrm>
          <a:prstGeom prst="rect">
            <a:avLst/>
          </a:prstGeom>
        </p:spPr>
        <p:txBody>
          <a:bodyPr wrap="square">
            <a:spAutoFit/>
          </a:bodyPr>
          <a:lstStyle/>
          <a:p>
            <a:r>
              <a:rPr lang="en-US" sz="1000" dirty="0"/>
              <a:t>https://docs.microsoft.com/en-us/azure/app-service-api/app-service-api-apps-why-best-platform</a:t>
            </a:r>
          </a:p>
        </p:txBody>
      </p:sp>
      <p:pic>
        <p:nvPicPr>
          <p:cNvPr id="6" name="Picture 5"/>
          <p:cNvPicPr>
            <a:picLocks noChangeAspect="1"/>
          </p:cNvPicPr>
          <p:nvPr/>
        </p:nvPicPr>
        <p:blipFill>
          <a:blip r:embed="rId2"/>
          <a:stretch>
            <a:fillRect/>
          </a:stretch>
        </p:blipFill>
        <p:spPr>
          <a:xfrm>
            <a:off x="233916" y="5568991"/>
            <a:ext cx="1314894" cy="1220972"/>
          </a:xfrm>
          <a:prstGeom prst="rect">
            <a:avLst/>
          </a:prstGeom>
        </p:spPr>
      </p:pic>
    </p:spTree>
    <p:extLst>
      <p:ext uri="{BB962C8B-B14F-4D97-AF65-F5344CB8AC3E}">
        <p14:creationId xmlns:p14="http://schemas.microsoft.com/office/powerpoint/2010/main" val="345425745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p:cNvSpPr txBox="1">
            <a:spLocks/>
          </p:cNvSpPr>
          <p:nvPr/>
        </p:nvSpPr>
        <p:spPr>
          <a:xfrm>
            <a:off x="927433" y="289358"/>
            <a:ext cx="7812530" cy="731367"/>
          </a:xfrm>
          <a:prstGeom prst="rect">
            <a:avLst/>
          </a:prstGeom>
        </p:spPr>
        <p:txBody>
          <a:bodyPr/>
          <a:lst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800" dirty="0" smtClean="0"/>
              <a:t>API Application (</a:t>
            </a:r>
            <a:r>
              <a:rPr lang="en-US" sz="4800" dirty="0" err="1" smtClean="0"/>
              <a:t>api</a:t>
            </a:r>
            <a:r>
              <a:rPr lang="en-US" sz="4800" dirty="0" smtClean="0"/>
              <a:t> app)</a:t>
            </a:r>
            <a:endParaRPr lang="en-US" sz="4800" dirty="0"/>
          </a:p>
        </p:txBody>
      </p:sp>
      <p:sp>
        <p:nvSpPr>
          <p:cNvPr id="5" name="Rectangle 4"/>
          <p:cNvSpPr/>
          <p:nvPr/>
        </p:nvSpPr>
        <p:spPr>
          <a:xfrm>
            <a:off x="1548810" y="5979422"/>
            <a:ext cx="3809999" cy="400110"/>
          </a:xfrm>
          <a:prstGeom prst="rect">
            <a:avLst/>
          </a:prstGeom>
        </p:spPr>
        <p:txBody>
          <a:bodyPr wrap="square">
            <a:spAutoFit/>
          </a:bodyPr>
          <a:lstStyle/>
          <a:p>
            <a:r>
              <a:rPr lang="en-US" sz="1000" dirty="0"/>
              <a:t>https://docs.microsoft.com/en-us/azure/app-service-api/app-service-api-apps-why-best-platform</a:t>
            </a:r>
          </a:p>
        </p:txBody>
      </p:sp>
      <p:pic>
        <p:nvPicPr>
          <p:cNvPr id="6" name="Picture 5"/>
          <p:cNvPicPr>
            <a:picLocks noChangeAspect="1"/>
          </p:cNvPicPr>
          <p:nvPr/>
        </p:nvPicPr>
        <p:blipFill>
          <a:blip r:embed="rId2"/>
          <a:stretch>
            <a:fillRect/>
          </a:stretch>
        </p:blipFill>
        <p:spPr>
          <a:xfrm>
            <a:off x="233916" y="5568991"/>
            <a:ext cx="1314894" cy="1220972"/>
          </a:xfrm>
          <a:prstGeom prst="rect">
            <a:avLst/>
          </a:prstGeom>
        </p:spPr>
      </p:pic>
      <p:sp>
        <p:nvSpPr>
          <p:cNvPr id="7" name="Text Placeholder 1"/>
          <p:cNvSpPr txBox="1">
            <a:spLocks/>
          </p:cNvSpPr>
          <p:nvPr/>
        </p:nvSpPr>
        <p:spPr>
          <a:xfrm>
            <a:off x="1073888" y="3274828"/>
            <a:ext cx="6496492" cy="1118629"/>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SzPct val="90000"/>
              <a:buFont typeface="Arial" pitchFamily="34" charset="0"/>
              <a:buNone/>
              <a:defRPr sz="7198" i="0" kern="1200" spc="-100" baseline="0">
                <a:solidFill>
                  <a:srgbClr val="545454"/>
                </a:solidFill>
                <a:latin typeface="Segoe UI Light" pitchFamily="34" charset="0"/>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0" b="1" dirty="0" smtClean="0"/>
              <a:t>Demo</a:t>
            </a:r>
            <a:endParaRPr lang="en-US" sz="8000" b="1" dirty="0"/>
          </a:p>
        </p:txBody>
      </p:sp>
    </p:spTree>
    <p:extLst>
      <p:ext uri="{BB962C8B-B14F-4D97-AF65-F5344CB8AC3E}">
        <p14:creationId xmlns:p14="http://schemas.microsoft.com/office/powerpoint/2010/main" val="11103009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27433" y="1989885"/>
            <a:ext cx="6547255" cy="2609945"/>
          </a:xfrm>
        </p:spPr>
        <p:txBody>
          <a:bodyPr/>
          <a:lstStyle/>
          <a:p>
            <a:pPr marL="457200" indent="-457200">
              <a:buFont typeface="Arial" panose="020B0604020202020204" pitchFamily="34" charset="0"/>
              <a:buChar char="•"/>
            </a:pPr>
            <a:r>
              <a:rPr lang="en-US" sz="3200" dirty="0"/>
              <a:t>Authentication and Authorization</a:t>
            </a:r>
          </a:p>
          <a:p>
            <a:pPr marL="457200" indent="-457200">
              <a:buFont typeface="Arial" panose="020B0604020202020204" pitchFamily="34" charset="0"/>
              <a:buChar char="•"/>
            </a:pPr>
            <a:r>
              <a:rPr lang="en-US" sz="3200" dirty="0"/>
              <a:t>Data Access</a:t>
            </a:r>
          </a:p>
          <a:p>
            <a:pPr marL="457200" indent="-457200">
              <a:buFont typeface="Arial" panose="020B0604020202020204" pitchFamily="34" charset="0"/>
              <a:buChar char="•"/>
            </a:pPr>
            <a:r>
              <a:rPr lang="en-US" sz="3200" dirty="0"/>
              <a:t>Offline Sync</a:t>
            </a:r>
          </a:p>
          <a:p>
            <a:pPr marL="457200" indent="-457200">
              <a:buFont typeface="Arial" panose="020B0604020202020204" pitchFamily="34" charset="0"/>
              <a:buChar char="•"/>
            </a:pPr>
            <a:r>
              <a:rPr lang="en-US" sz="3200" dirty="0"/>
              <a:t>Push </a:t>
            </a:r>
            <a:r>
              <a:rPr lang="en-US" sz="3200" dirty="0" smtClean="0"/>
              <a:t>Notifications</a:t>
            </a:r>
            <a:endParaRPr lang="en-US" sz="3200" dirty="0"/>
          </a:p>
          <a:p>
            <a:pPr marL="457200" indent="-457200">
              <a:buFont typeface="Arial" panose="020B0604020202020204" pitchFamily="34" charset="0"/>
              <a:buChar char="•"/>
            </a:pPr>
            <a:r>
              <a:rPr lang="en-US" sz="3200" dirty="0"/>
              <a:t>Client SDKs</a:t>
            </a:r>
          </a:p>
        </p:txBody>
      </p:sp>
      <p:sp>
        <p:nvSpPr>
          <p:cNvPr id="3" name="Text Placeholder 3"/>
          <p:cNvSpPr txBox="1">
            <a:spLocks/>
          </p:cNvSpPr>
          <p:nvPr/>
        </p:nvSpPr>
        <p:spPr>
          <a:xfrm>
            <a:off x="927433" y="289358"/>
            <a:ext cx="7812530" cy="731367"/>
          </a:xfrm>
          <a:prstGeom prst="rect">
            <a:avLst/>
          </a:prstGeom>
        </p:spPr>
        <p:txBody>
          <a:bodyPr/>
          <a:lst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800" dirty="0" smtClean="0"/>
              <a:t>Mobile Application (</a:t>
            </a:r>
            <a:r>
              <a:rPr lang="en-US" sz="4800" dirty="0" err="1" smtClean="0"/>
              <a:t>api</a:t>
            </a:r>
            <a:r>
              <a:rPr lang="en-US" sz="4800" dirty="0" smtClean="0"/>
              <a:t> app)</a:t>
            </a:r>
            <a:endParaRPr lang="en-US" sz="4800" dirty="0"/>
          </a:p>
        </p:txBody>
      </p:sp>
      <p:sp>
        <p:nvSpPr>
          <p:cNvPr id="5" name="Rectangle 4"/>
          <p:cNvSpPr/>
          <p:nvPr/>
        </p:nvSpPr>
        <p:spPr>
          <a:xfrm>
            <a:off x="1548810" y="5979422"/>
            <a:ext cx="3809999" cy="400110"/>
          </a:xfrm>
          <a:prstGeom prst="rect">
            <a:avLst/>
          </a:prstGeom>
        </p:spPr>
        <p:txBody>
          <a:bodyPr wrap="square">
            <a:spAutoFit/>
          </a:bodyPr>
          <a:lstStyle/>
          <a:p>
            <a:r>
              <a:rPr lang="en-US" sz="1000" dirty="0"/>
              <a:t>https://docs.microsoft.com/en-us/azure/app-service-mobile/app-service-mobile-value-prop</a:t>
            </a:r>
          </a:p>
        </p:txBody>
      </p:sp>
      <p:pic>
        <p:nvPicPr>
          <p:cNvPr id="7" name="Picture 6"/>
          <p:cNvPicPr>
            <a:picLocks noChangeAspect="1"/>
          </p:cNvPicPr>
          <p:nvPr/>
        </p:nvPicPr>
        <p:blipFill>
          <a:blip r:embed="rId2"/>
          <a:stretch>
            <a:fillRect/>
          </a:stretch>
        </p:blipFill>
        <p:spPr>
          <a:xfrm>
            <a:off x="287079" y="5156792"/>
            <a:ext cx="1063256" cy="1492482"/>
          </a:xfrm>
          <a:prstGeom prst="rect">
            <a:avLst/>
          </a:prstGeom>
        </p:spPr>
      </p:pic>
    </p:spTree>
    <p:extLst>
      <p:ext uri="{BB962C8B-B14F-4D97-AF65-F5344CB8AC3E}">
        <p14:creationId xmlns:p14="http://schemas.microsoft.com/office/powerpoint/2010/main" val="178534006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p:cNvSpPr txBox="1">
            <a:spLocks/>
          </p:cNvSpPr>
          <p:nvPr/>
        </p:nvSpPr>
        <p:spPr>
          <a:xfrm>
            <a:off x="927433" y="289358"/>
            <a:ext cx="7812530" cy="731367"/>
          </a:xfrm>
          <a:prstGeom prst="rect">
            <a:avLst/>
          </a:prstGeom>
        </p:spPr>
        <p:txBody>
          <a:bodyPr/>
          <a:lst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800" dirty="0" smtClean="0"/>
              <a:t>Mobile Application (</a:t>
            </a:r>
            <a:r>
              <a:rPr lang="en-US" sz="4800" dirty="0" err="1" smtClean="0"/>
              <a:t>api</a:t>
            </a:r>
            <a:r>
              <a:rPr lang="en-US" sz="4800" dirty="0" smtClean="0"/>
              <a:t> app)</a:t>
            </a:r>
            <a:endParaRPr lang="en-US" sz="4800" dirty="0"/>
          </a:p>
        </p:txBody>
      </p:sp>
      <p:sp>
        <p:nvSpPr>
          <p:cNvPr id="5" name="Rectangle 4"/>
          <p:cNvSpPr/>
          <p:nvPr/>
        </p:nvSpPr>
        <p:spPr>
          <a:xfrm>
            <a:off x="1548810" y="5979422"/>
            <a:ext cx="3809999" cy="400110"/>
          </a:xfrm>
          <a:prstGeom prst="rect">
            <a:avLst/>
          </a:prstGeom>
        </p:spPr>
        <p:txBody>
          <a:bodyPr wrap="square">
            <a:spAutoFit/>
          </a:bodyPr>
          <a:lstStyle/>
          <a:p>
            <a:r>
              <a:rPr lang="en-US" sz="1000" dirty="0"/>
              <a:t>https://docs.microsoft.com/en-us/azure/app-service-mobile/app-service-mobile-value-prop</a:t>
            </a:r>
          </a:p>
        </p:txBody>
      </p:sp>
      <p:pic>
        <p:nvPicPr>
          <p:cNvPr id="7" name="Picture 6"/>
          <p:cNvPicPr>
            <a:picLocks noChangeAspect="1"/>
          </p:cNvPicPr>
          <p:nvPr/>
        </p:nvPicPr>
        <p:blipFill>
          <a:blip r:embed="rId2"/>
          <a:stretch>
            <a:fillRect/>
          </a:stretch>
        </p:blipFill>
        <p:spPr>
          <a:xfrm>
            <a:off x="287079" y="5156792"/>
            <a:ext cx="1063256" cy="1492482"/>
          </a:xfrm>
          <a:prstGeom prst="rect">
            <a:avLst/>
          </a:prstGeom>
        </p:spPr>
      </p:pic>
      <p:sp>
        <p:nvSpPr>
          <p:cNvPr id="8" name="Text Placeholder 1"/>
          <p:cNvSpPr txBox="1">
            <a:spLocks/>
          </p:cNvSpPr>
          <p:nvPr/>
        </p:nvSpPr>
        <p:spPr>
          <a:xfrm>
            <a:off x="1073888" y="3274828"/>
            <a:ext cx="6496492" cy="1118629"/>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SzPct val="90000"/>
              <a:buFont typeface="Arial" pitchFamily="34" charset="0"/>
              <a:buNone/>
              <a:defRPr sz="7198" i="0" kern="1200" spc="-100" baseline="0">
                <a:solidFill>
                  <a:srgbClr val="545454"/>
                </a:solidFill>
                <a:latin typeface="Segoe UI Light" pitchFamily="34" charset="0"/>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0" b="1" dirty="0" smtClean="0"/>
              <a:t>Demo</a:t>
            </a:r>
            <a:endParaRPr lang="en-US" sz="8000" b="1" dirty="0"/>
          </a:p>
        </p:txBody>
      </p:sp>
    </p:spTree>
    <p:extLst>
      <p:ext uri="{BB962C8B-B14F-4D97-AF65-F5344CB8AC3E}">
        <p14:creationId xmlns:p14="http://schemas.microsoft.com/office/powerpoint/2010/main" val="17338106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27433" y="1989885"/>
            <a:ext cx="6547255" cy="2609945"/>
          </a:xfrm>
        </p:spPr>
        <p:txBody>
          <a:bodyPr/>
          <a:lstStyle/>
          <a:p>
            <a:pPr marL="457200" indent="-457200">
              <a:buFont typeface="Arial" panose="020B0604020202020204" pitchFamily="34" charset="0"/>
              <a:buChar char="•"/>
            </a:pPr>
            <a:r>
              <a:rPr lang="en-US" sz="3200" dirty="0"/>
              <a:t>Workflow </a:t>
            </a:r>
          </a:p>
          <a:p>
            <a:pPr marL="457200" indent="-457200">
              <a:buFont typeface="Arial" panose="020B0604020202020204" pitchFamily="34" charset="0"/>
              <a:buChar char="•"/>
            </a:pPr>
            <a:r>
              <a:rPr lang="en-US" sz="3200" dirty="0"/>
              <a:t>Managed Connectors</a:t>
            </a:r>
          </a:p>
          <a:p>
            <a:pPr marL="457200" indent="-457200">
              <a:buFont typeface="Arial" panose="020B0604020202020204" pitchFamily="34" charset="0"/>
              <a:buChar char="•"/>
            </a:pPr>
            <a:r>
              <a:rPr lang="en-US" sz="3200" dirty="0"/>
              <a:t>Triggers </a:t>
            </a:r>
          </a:p>
          <a:p>
            <a:pPr marL="457200" indent="-457200">
              <a:buFont typeface="Arial" panose="020B0604020202020204" pitchFamily="34" charset="0"/>
              <a:buChar char="•"/>
            </a:pPr>
            <a:r>
              <a:rPr lang="en-US" sz="3200" dirty="0"/>
              <a:t>Actions </a:t>
            </a:r>
          </a:p>
          <a:p>
            <a:pPr marL="457200" indent="-457200">
              <a:buFont typeface="Arial" panose="020B0604020202020204" pitchFamily="34" charset="0"/>
              <a:buChar char="•"/>
            </a:pPr>
            <a:r>
              <a:rPr lang="en-US" sz="3200" dirty="0"/>
              <a:t>Enterprise Integration Pack</a:t>
            </a:r>
          </a:p>
        </p:txBody>
      </p:sp>
      <p:sp>
        <p:nvSpPr>
          <p:cNvPr id="3" name="Text Placeholder 3"/>
          <p:cNvSpPr txBox="1">
            <a:spLocks/>
          </p:cNvSpPr>
          <p:nvPr/>
        </p:nvSpPr>
        <p:spPr>
          <a:xfrm>
            <a:off x="927433" y="289358"/>
            <a:ext cx="7812530" cy="731367"/>
          </a:xfrm>
          <a:prstGeom prst="rect">
            <a:avLst/>
          </a:prstGeom>
        </p:spPr>
        <p:txBody>
          <a:bodyPr/>
          <a:lst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800" dirty="0" smtClean="0"/>
              <a:t>Logic Application (logic app)</a:t>
            </a:r>
            <a:endParaRPr lang="en-US" sz="4800" dirty="0"/>
          </a:p>
        </p:txBody>
      </p:sp>
      <p:sp>
        <p:nvSpPr>
          <p:cNvPr id="5" name="Rectangle 4"/>
          <p:cNvSpPr/>
          <p:nvPr/>
        </p:nvSpPr>
        <p:spPr>
          <a:xfrm>
            <a:off x="1548810" y="5979422"/>
            <a:ext cx="3809999" cy="400110"/>
          </a:xfrm>
          <a:prstGeom prst="rect">
            <a:avLst/>
          </a:prstGeom>
        </p:spPr>
        <p:txBody>
          <a:bodyPr wrap="square">
            <a:spAutoFit/>
          </a:bodyPr>
          <a:lstStyle/>
          <a:p>
            <a:r>
              <a:rPr lang="en-US" sz="1000" dirty="0"/>
              <a:t>https://docs.microsoft.com/en-us/azure/app-service-mobile/app-service-mobile-value-prop</a:t>
            </a:r>
          </a:p>
        </p:txBody>
      </p:sp>
      <p:pic>
        <p:nvPicPr>
          <p:cNvPr id="6" name="Picture 5"/>
          <p:cNvPicPr>
            <a:picLocks noChangeAspect="1"/>
          </p:cNvPicPr>
          <p:nvPr/>
        </p:nvPicPr>
        <p:blipFill>
          <a:blip r:embed="rId2"/>
          <a:stretch>
            <a:fillRect/>
          </a:stretch>
        </p:blipFill>
        <p:spPr>
          <a:xfrm>
            <a:off x="370220" y="5407922"/>
            <a:ext cx="1114425" cy="1143000"/>
          </a:xfrm>
          <a:prstGeom prst="rect">
            <a:avLst/>
          </a:prstGeom>
        </p:spPr>
      </p:pic>
    </p:spTree>
    <p:extLst>
      <p:ext uri="{BB962C8B-B14F-4D97-AF65-F5344CB8AC3E}">
        <p14:creationId xmlns:p14="http://schemas.microsoft.com/office/powerpoint/2010/main" val="16132776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p:cNvSpPr txBox="1">
            <a:spLocks/>
          </p:cNvSpPr>
          <p:nvPr/>
        </p:nvSpPr>
        <p:spPr>
          <a:xfrm>
            <a:off x="927433" y="289358"/>
            <a:ext cx="7812530" cy="731367"/>
          </a:xfrm>
          <a:prstGeom prst="rect">
            <a:avLst/>
          </a:prstGeom>
        </p:spPr>
        <p:txBody>
          <a:bodyPr/>
          <a:lst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800" dirty="0" smtClean="0"/>
              <a:t>Logic Application (logic app)</a:t>
            </a:r>
            <a:endParaRPr lang="en-US" sz="4800" dirty="0"/>
          </a:p>
        </p:txBody>
      </p:sp>
      <p:sp>
        <p:nvSpPr>
          <p:cNvPr id="5" name="Rectangle 4"/>
          <p:cNvSpPr/>
          <p:nvPr/>
        </p:nvSpPr>
        <p:spPr>
          <a:xfrm>
            <a:off x="1548810" y="5979422"/>
            <a:ext cx="3809999" cy="400110"/>
          </a:xfrm>
          <a:prstGeom prst="rect">
            <a:avLst/>
          </a:prstGeom>
        </p:spPr>
        <p:txBody>
          <a:bodyPr wrap="square">
            <a:spAutoFit/>
          </a:bodyPr>
          <a:lstStyle/>
          <a:p>
            <a:r>
              <a:rPr lang="en-US" sz="1000" dirty="0"/>
              <a:t>https://docs.microsoft.com/en-us/azure/app-service-mobile/app-service-mobile-value-prop</a:t>
            </a:r>
          </a:p>
        </p:txBody>
      </p:sp>
      <p:pic>
        <p:nvPicPr>
          <p:cNvPr id="6" name="Picture 5"/>
          <p:cNvPicPr>
            <a:picLocks noChangeAspect="1"/>
          </p:cNvPicPr>
          <p:nvPr/>
        </p:nvPicPr>
        <p:blipFill>
          <a:blip r:embed="rId2"/>
          <a:stretch>
            <a:fillRect/>
          </a:stretch>
        </p:blipFill>
        <p:spPr>
          <a:xfrm>
            <a:off x="370220" y="5407922"/>
            <a:ext cx="1114425" cy="1143000"/>
          </a:xfrm>
          <a:prstGeom prst="rect">
            <a:avLst/>
          </a:prstGeom>
        </p:spPr>
      </p:pic>
      <p:sp>
        <p:nvSpPr>
          <p:cNvPr id="7" name="Text Placeholder 1"/>
          <p:cNvSpPr txBox="1">
            <a:spLocks/>
          </p:cNvSpPr>
          <p:nvPr/>
        </p:nvSpPr>
        <p:spPr>
          <a:xfrm>
            <a:off x="1073888" y="3274828"/>
            <a:ext cx="6496492" cy="1118629"/>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SzPct val="90000"/>
              <a:buFont typeface="Arial" pitchFamily="34" charset="0"/>
              <a:buNone/>
              <a:defRPr sz="7198" i="0" kern="1200" spc="-100" baseline="0">
                <a:solidFill>
                  <a:srgbClr val="545454"/>
                </a:solidFill>
                <a:latin typeface="Segoe UI Light" pitchFamily="34" charset="0"/>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0" b="1" dirty="0" smtClean="0"/>
              <a:t>Demo</a:t>
            </a:r>
            <a:endParaRPr lang="en-US" sz="8000" b="1" dirty="0"/>
          </a:p>
        </p:txBody>
      </p:sp>
    </p:spTree>
    <p:extLst>
      <p:ext uri="{BB962C8B-B14F-4D97-AF65-F5344CB8AC3E}">
        <p14:creationId xmlns:p14="http://schemas.microsoft.com/office/powerpoint/2010/main" val="401212749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27433" y="1989885"/>
            <a:ext cx="6547255" cy="3151632"/>
          </a:xfrm>
        </p:spPr>
        <p:txBody>
          <a:bodyPr/>
          <a:lstStyle/>
          <a:p>
            <a:pPr marL="457200" indent="-457200">
              <a:buFont typeface="Arial" panose="020B0604020202020204" pitchFamily="34" charset="0"/>
              <a:buChar char="•"/>
            </a:pPr>
            <a:r>
              <a:rPr lang="en-US" sz="3200" dirty="0" smtClean="0"/>
              <a:t>Application map</a:t>
            </a:r>
          </a:p>
          <a:p>
            <a:pPr marL="457200" indent="-457200">
              <a:buFont typeface="Arial" panose="020B0604020202020204" pitchFamily="34" charset="0"/>
              <a:buChar char="•"/>
            </a:pPr>
            <a:r>
              <a:rPr lang="en-US" sz="3200" dirty="0" smtClean="0"/>
              <a:t>Diagnostic </a:t>
            </a:r>
            <a:r>
              <a:rPr lang="en-US" sz="3200" dirty="0"/>
              <a:t>search for instance data</a:t>
            </a:r>
          </a:p>
          <a:p>
            <a:pPr marL="457200" indent="-457200">
              <a:buFont typeface="Arial" panose="020B0604020202020204" pitchFamily="34" charset="0"/>
              <a:buChar char="•"/>
            </a:pPr>
            <a:r>
              <a:rPr lang="en-US" sz="3200" dirty="0"/>
              <a:t>Metrics Explorer for aggregated data</a:t>
            </a:r>
          </a:p>
          <a:p>
            <a:pPr marL="457200" indent="-457200">
              <a:buFont typeface="Arial" panose="020B0604020202020204" pitchFamily="34" charset="0"/>
              <a:buChar char="•"/>
            </a:pPr>
            <a:r>
              <a:rPr lang="en-US" sz="3200" dirty="0" smtClean="0"/>
              <a:t>Live </a:t>
            </a:r>
            <a:r>
              <a:rPr lang="en-US" sz="3200" dirty="0"/>
              <a:t>Metrics Stream</a:t>
            </a:r>
          </a:p>
          <a:p>
            <a:pPr marL="457200" indent="-457200">
              <a:buFont typeface="Arial" panose="020B0604020202020204" pitchFamily="34" charset="0"/>
              <a:buChar char="•"/>
            </a:pPr>
            <a:r>
              <a:rPr lang="en-US" sz="3200" dirty="0" smtClean="0"/>
              <a:t>REST </a:t>
            </a:r>
            <a:r>
              <a:rPr lang="en-US" sz="3200" dirty="0"/>
              <a:t>API</a:t>
            </a:r>
          </a:p>
          <a:p>
            <a:pPr marL="457200" indent="-457200">
              <a:buFont typeface="Arial" panose="020B0604020202020204" pitchFamily="34" charset="0"/>
              <a:buChar char="•"/>
            </a:pPr>
            <a:r>
              <a:rPr lang="en-US" sz="3200" dirty="0"/>
              <a:t>Continuous export</a:t>
            </a:r>
          </a:p>
        </p:txBody>
      </p:sp>
      <p:sp>
        <p:nvSpPr>
          <p:cNvPr id="3" name="Text Placeholder 3"/>
          <p:cNvSpPr txBox="1">
            <a:spLocks/>
          </p:cNvSpPr>
          <p:nvPr/>
        </p:nvSpPr>
        <p:spPr>
          <a:xfrm>
            <a:off x="927433" y="289358"/>
            <a:ext cx="7812530" cy="731367"/>
          </a:xfrm>
          <a:prstGeom prst="rect">
            <a:avLst/>
          </a:prstGeom>
        </p:spPr>
        <p:txBody>
          <a:bodyPr/>
          <a:lst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800" dirty="0" smtClean="0"/>
              <a:t>Application Insight (app insight)</a:t>
            </a:r>
            <a:endParaRPr lang="en-US" sz="4800" dirty="0"/>
          </a:p>
        </p:txBody>
      </p:sp>
      <p:sp>
        <p:nvSpPr>
          <p:cNvPr id="5" name="Rectangle 4"/>
          <p:cNvSpPr/>
          <p:nvPr/>
        </p:nvSpPr>
        <p:spPr>
          <a:xfrm>
            <a:off x="1548810" y="5979422"/>
            <a:ext cx="3809999" cy="400110"/>
          </a:xfrm>
          <a:prstGeom prst="rect">
            <a:avLst/>
          </a:prstGeom>
        </p:spPr>
        <p:txBody>
          <a:bodyPr wrap="square">
            <a:spAutoFit/>
          </a:bodyPr>
          <a:lstStyle/>
          <a:p>
            <a:r>
              <a:rPr lang="en-US" sz="1000" dirty="0"/>
              <a:t>https://docs.microsoft.com/en-us/azure/application-insights/app-insights-overview</a:t>
            </a:r>
          </a:p>
        </p:txBody>
      </p:sp>
      <p:pic>
        <p:nvPicPr>
          <p:cNvPr id="7" name="Picture 6"/>
          <p:cNvPicPr>
            <a:picLocks noChangeAspect="1"/>
          </p:cNvPicPr>
          <p:nvPr/>
        </p:nvPicPr>
        <p:blipFill>
          <a:blip r:embed="rId2"/>
          <a:stretch>
            <a:fillRect/>
          </a:stretch>
        </p:blipFill>
        <p:spPr>
          <a:xfrm>
            <a:off x="247100" y="5441132"/>
            <a:ext cx="938904" cy="1154317"/>
          </a:xfrm>
          <a:prstGeom prst="rect">
            <a:avLst/>
          </a:prstGeom>
        </p:spPr>
      </p:pic>
    </p:spTree>
    <p:extLst>
      <p:ext uri="{BB962C8B-B14F-4D97-AF65-F5344CB8AC3E}">
        <p14:creationId xmlns:p14="http://schemas.microsoft.com/office/powerpoint/2010/main" val="42796123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p:cNvSpPr txBox="1">
            <a:spLocks/>
          </p:cNvSpPr>
          <p:nvPr/>
        </p:nvSpPr>
        <p:spPr>
          <a:xfrm>
            <a:off x="927433" y="289358"/>
            <a:ext cx="7812530" cy="731367"/>
          </a:xfrm>
          <a:prstGeom prst="rect">
            <a:avLst/>
          </a:prstGeom>
        </p:spPr>
        <p:txBody>
          <a:bodyPr/>
          <a:lst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800" dirty="0" smtClean="0"/>
              <a:t>Application Insight (app insight)</a:t>
            </a:r>
            <a:endParaRPr lang="en-US" sz="4800" dirty="0"/>
          </a:p>
        </p:txBody>
      </p:sp>
      <p:sp>
        <p:nvSpPr>
          <p:cNvPr id="5" name="Rectangle 4"/>
          <p:cNvSpPr/>
          <p:nvPr/>
        </p:nvSpPr>
        <p:spPr>
          <a:xfrm>
            <a:off x="1548810" y="5979422"/>
            <a:ext cx="3809999" cy="400110"/>
          </a:xfrm>
          <a:prstGeom prst="rect">
            <a:avLst/>
          </a:prstGeom>
        </p:spPr>
        <p:txBody>
          <a:bodyPr wrap="square">
            <a:spAutoFit/>
          </a:bodyPr>
          <a:lstStyle/>
          <a:p>
            <a:r>
              <a:rPr lang="en-US" sz="1000" dirty="0"/>
              <a:t>https://docs.microsoft.com/en-us/azure/application-insights/app-insights-overview</a:t>
            </a:r>
          </a:p>
        </p:txBody>
      </p:sp>
      <p:pic>
        <p:nvPicPr>
          <p:cNvPr id="7" name="Picture 6"/>
          <p:cNvPicPr>
            <a:picLocks noChangeAspect="1"/>
          </p:cNvPicPr>
          <p:nvPr/>
        </p:nvPicPr>
        <p:blipFill>
          <a:blip r:embed="rId2"/>
          <a:stretch>
            <a:fillRect/>
          </a:stretch>
        </p:blipFill>
        <p:spPr>
          <a:xfrm>
            <a:off x="247100" y="5441132"/>
            <a:ext cx="938904" cy="1154317"/>
          </a:xfrm>
          <a:prstGeom prst="rect">
            <a:avLst/>
          </a:prstGeom>
        </p:spPr>
      </p:pic>
      <p:sp>
        <p:nvSpPr>
          <p:cNvPr id="8" name="Text Placeholder 1"/>
          <p:cNvSpPr txBox="1">
            <a:spLocks/>
          </p:cNvSpPr>
          <p:nvPr/>
        </p:nvSpPr>
        <p:spPr>
          <a:xfrm>
            <a:off x="1073888" y="3274828"/>
            <a:ext cx="6496492" cy="1118629"/>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SzPct val="90000"/>
              <a:buFont typeface="Arial" pitchFamily="34" charset="0"/>
              <a:buNone/>
              <a:defRPr sz="7198" i="0" kern="1200" spc="-100" baseline="0">
                <a:solidFill>
                  <a:srgbClr val="545454"/>
                </a:solidFill>
                <a:latin typeface="Segoe UI Light" pitchFamily="34" charset="0"/>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0" b="1" dirty="0" smtClean="0"/>
              <a:t>Demo</a:t>
            </a:r>
            <a:endParaRPr lang="en-US" sz="8000" b="1" dirty="0"/>
          </a:p>
        </p:txBody>
      </p:sp>
    </p:spTree>
    <p:extLst>
      <p:ext uri="{BB962C8B-B14F-4D97-AF65-F5344CB8AC3E}">
        <p14:creationId xmlns:p14="http://schemas.microsoft.com/office/powerpoint/2010/main" val="144880514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72016"/>
            <a:ext cx="9017251" cy="6041926"/>
          </a:xfrm>
          <a:prstGeom prst="rect">
            <a:avLst/>
          </a:prstGeom>
        </p:spPr>
      </p:pic>
    </p:spTree>
    <p:extLst>
      <p:ext uri="{BB962C8B-B14F-4D97-AF65-F5344CB8AC3E}">
        <p14:creationId xmlns:p14="http://schemas.microsoft.com/office/powerpoint/2010/main" val="2422833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p:cNvSpPr txBox="1">
            <a:spLocks/>
          </p:cNvSpPr>
          <p:nvPr/>
        </p:nvSpPr>
        <p:spPr>
          <a:xfrm>
            <a:off x="927433" y="289358"/>
            <a:ext cx="7812530" cy="731367"/>
          </a:xfrm>
          <a:prstGeom prst="rect">
            <a:avLst/>
          </a:prstGeom>
        </p:spPr>
        <p:txBody>
          <a:bodyPr/>
          <a:lst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800" dirty="0" smtClean="0"/>
              <a:t>Mix and match</a:t>
            </a:r>
            <a:endParaRPr lang="en-US" sz="4800" dirty="0"/>
          </a:p>
        </p:txBody>
      </p:sp>
      <p:pic>
        <p:nvPicPr>
          <p:cNvPr id="2" name="Picture 1"/>
          <p:cNvPicPr>
            <a:picLocks noChangeAspect="1"/>
          </p:cNvPicPr>
          <p:nvPr/>
        </p:nvPicPr>
        <p:blipFill>
          <a:blip r:embed="rId2"/>
          <a:stretch>
            <a:fillRect/>
          </a:stretch>
        </p:blipFill>
        <p:spPr>
          <a:xfrm>
            <a:off x="90534" y="1484391"/>
            <a:ext cx="8944824" cy="3929581"/>
          </a:xfrm>
          <a:prstGeom prst="rect">
            <a:avLst/>
          </a:prstGeom>
        </p:spPr>
      </p:pic>
    </p:spTree>
    <p:extLst>
      <p:ext uri="{BB962C8B-B14F-4D97-AF65-F5344CB8AC3E}">
        <p14:creationId xmlns:p14="http://schemas.microsoft.com/office/powerpoint/2010/main" val="63516991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352425"/>
            <a:ext cx="12188825" cy="7210425"/>
          </a:xfrm>
          <a:prstGeom prst="rect">
            <a:avLst/>
          </a:prstGeom>
        </p:spPr>
      </p:pic>
    </p:spTree>
    <p:extLst>
      <p:ext uri="{BB962C8B-B14F-4D97-AF65-F5344CB8AC3E}">
        <p14:creationId xmlns:p14="http://schemas.microsoft.com/office/powerpoint/2010/main" val="317977488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8642" y="0"/>
            <a:ext cx="12080183" cy="6857999"/>
          </a:xfrm>
          <a:prstGeom prst="rect">
            <a:avLst/>
          </a:prstGeom>
        </p:spPr>
      </p:pic>
    </p:spTree>
    <p:extLst>
      <p:ext uri="{BB962C8B-B14F-4D97-AF65-F5344CB8AC3E}">
        <p14:creationId xmlns:p14="http://schemas.microsoft.com/office/powerpoint/2010/main" val="283819702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a:spLocks noGrp="1"/>
          </p:cNvSpPr>
          <p:nvPr>
            <p:ph type="body" sz="quarter" idx="10"/>
            <p:custDataLst>
              <p:tags r:id="rId1"/>
            </p:custDataLst>
          </p:nvPr>
        </p:nvSpPr>
        <p:spPr>
          <a:xfrm>
            <a:off x="253661" y="235336"/>
            <a:ext cx="7281409" cy="1181862"/>
          </a:xfrm>
        </p:spPr>
        <p:txBody>
          <a:bodyPr/>
          <a:lstStyle/>
          <a:p>
            <a:r>
              <a:rPr lang="en-US" sz="7200" dirty="0" smtClean="0"/>
              <a:t>What we know?</a:t>
            </a:r>
            <a:endParaRPr lang="en-US" sz="7200" u="sng" dirty="0"/>
          </a:p>
        </p:txBody>
      </p:sp>
      <p:sp>
        <p:nvSpPr>
          <p:cNvPr id="3" name="Text Placeholder 3"/>
          <p:cNvSpPr txBox="1">
            <a:spLocks/>
          </p:cNvSpPr>
          <p:nvPr>
            <p:custDataLst>
              <p:tags r:id="rId2"/>
            </p:custDataLst>
          </p:nvPr>
        </p:nvSpPr>
        <p:spPr>
          <a:xfrm>
            <a:off x="1103178" y="1555633"/>
            <a:ext cx="7281409" cy="2511457"/>
          </a:xfrm>
          <a:prstGeom prst="rect">
            <a:avLst/>
          </a:prstGeom>
        </p:spPr>
        <p:txBody>
          <a:bodyPr vert="horz" wrap="square" lIns="146304" tIns="91440" rIns="146304" bIns="91440" rtlCol="0">
            <a:spAutoFit/>
          </a:bodyPr>
          <a:lstStyle>
            <a:lvl1pPr marL="0" marR="0" indent="0" algn="l" defTabSz="914180" rtl="0" eaLnBrk="1" fontAlgn="auto" latinLnBrk="0" hangingPunct="1">
              <a:lnSpc>
                <a:spcPct val="90000"/>
              </a:lnSpc>
              <a:spcBef>
                <a:spcPct val="20000"/>
              </a:spcBef>
              <a:spcAft>
                <a:spcPts val="0"/>
              </a:spcAft>
              <a:buClr>
                <a:schemeClr val="tx1"/>
              </a:buClr>
              <a:buSzPct val="100000"/>
              <a:buFontTx/>
              <a:buNone/>
              <a:tabLst/>
              <a:defRPr sz="7198" i="0" kern="1200" spc="-100" baseline="0">
                <a:solidFill>
                  <a:srgbClr val="545454"/>
                </a:solidFill>
                <a:latin typeface="Segoe UI Light" pitchFamily="34" charset="0"/>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100000"/>
              <a:buFontTx/>
              <a:buBlip>
                <a:blip r:embed="rId4"/>
              </a:buBlip>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100000"/>
              <a:buFontTx/>
              <a:buBlip>
                <a:blip r:embed="rId4"/>
              </a:buBlip>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100000"/>
              <a:buFontTx/>
              <a:buBlip>
                <a:blip r:embed="rId4"/>
              </a:buBlip>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100000"/>
              <a:buFontTx/>
              <a:buBlip>
                <a:blip r:embed="rId4"/>
              </a:buBlip>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571500" indent="-571500">
              <a:buFont typeface="Arial" panose="020B0604020202020204" pitchFamily="34" charset="0"/>
              <a:buChar char="•"/>
            </a:pPr>
            <a:r>
              <a:rPr lang="en-US" sz="3600" dirty="0" smtClean="0"/>
              <a:t>Compute</a:t>
            </a:r>
          </a:p>
          <a:p>
            <a:pPr marL="571500" indent="-571500">
              <a:buFont typeface="Arial" panose="020B0604020202020204" pitchFamily="34" charset="0"/>
              <a:buChar char="•"/>
            </a:pPr>
            <a:r>
              <a:rPr lang="en-US" sz="3600" dirty="0" smtClean="0"/>
              <a:t>Storage</a:t>
            </a:r>
          </a:p>
          <a:p>
            <a:pPr marL="571500" indent="-571500">
              <a:buFont typeface="Arial" panose="020B0604020202020204" pitchFamily="34" charset="0"/>
              <a:buChar char="•"/>
            </a:pPr>
            <a:r>
              <a:rPr lang="en-US" sz="3600" dirty="0"/>
              <a:t>Virtual </a:t>
            </a:r>
            <a:r>
              <a:rPr lang="en-US" sz="3600" dirty="0" smtClean="0"/>
              <a:t>Machines</a:t>
            </a:r>
          </a:p>
          <a:p>
            <a:pPr marL="571500" indent="-571500">
              <a:buFont typeface="Arial" panose="020B0604020202020204" pitchFamily="34" charset="0"/>
              <a:buChar char="•"/>
            </a:pPr>
            <a:r>
              <a:rPr lang="en-US" sz="3600" dirty="0" smtClean="0"/>
              <a:t>Networks</a:t>
            </a:r>
          </a:p>
        </p:txBody>
      </p:sp>
    </p:spTree>
    <p:extLst>
      <p:ext uri="{BB962C8B-B14F-4D97-AF65-F5344CB8AC3E}">
        <p14:creationId xmlns:p14="http://schemas.microsoft.com/office/powerpoint/2010/main" val="188424615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a:spLocks noGrp="1"/>
          </p:cNvSpPr>
          <p:nvPr>
            <p:ph type="body" sz="quarter" idx="10"/>
            <p:custDataLst>
              <p:tags r:id="rId1"/>
            </p:custDataLst>
          </p:nvPr>
        </p:nvSpPr>
        <p:spPr>
          <a:xfrm>
            <a:off x="425677" y="932453"/>
            <a:ext cx="7281409" cy="3988784"/>
          </a:xfrm>
        </p:spPr>
        <p:txBody>
          <a:bodyPr/>
          <a:lstStyle/>
          <a:p>
            <a:r>
              <a:rPr lang="en-US" sz="7200" dirty="0"/>
              <a:t>Introduction to A</a:t>
            </a:r>
            <a:r>
              <a:rPr lang="en-US" sz="7200" dirty="0" smtClean="0"/>
              <a:t>zure app </a:t>
            </a:r>
            <a:r>
              <a:rPr lang="en-US" sz="7200" u="sng" dirty="0" smtClean="0"/>
              <a:t>services </a:t>
            </a:r>
            <a:r>
              <a:rPr lang="en-US" sz="7200" dirty="0" smtClean="0"/>
              <a:t>and application </a:t>
            </a:r>
            <a:r>
              <a:rPr lang="en-US" sz="7200" u="sng" dirty="0"/>
              <a:t>insights</a:t>
            </a:r>
          </a:p>
        </p:txBody>
      </p:sp>
    </p:spTree>
    <p:extLst>
      <p:ext uri="{BB962C8B-B14F-4D97-AF65-F5344CB8AC3E}">
        <p14:creationId xmlns:p14="http://schemas.microsoft.com/office/powerpoint/2010/main" val="347364295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6438" y="301182"/>
            <a:ext cx="9386148" cy="900246"/>
          </a:xfrm>
        </p:spPr>
        <p:txBody>
          <a:bodyPr/>
          <a:lstStyle/>
          <a:p>
            <a:r>
              <a:rPr lang="en-US" sz="6500" dirty="0" smtClean="0"/>
              <a:t>Features of app services</a:t>
            </a:r>
            <a:endParaRPr lang="en-US" sz="6500" dirty="0"/>
          </a:p>
        </p:txBody>
      </p:sp>
      <p:sp>
        <p:nvSpPr>
          <p:cNvPr id="4" name="Text Placeholder 1"/>
          <p:cNvSpPr txBox="1">
            <a:spLocks/>
          </p:cNvSpPr>
          <p:nvPr/>
        </p:nvSpPr>
        <p:spPr>
          <a:xfrm>
            <a:off x="1023125" y="1275907"/>
            <a:ext cx="6547255" cy="2609945"/>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SzPct val="90000"/>
              <a:buFont typeface="Arial" pitchFamily="34" charset="0"/>
              <a:buNone/>
              <a:defRPr sz="7198" i="0" kern="1200" spc="-100" baseline="0">
                <a:solidFill>
                  <a:srgbClr val="545454"/>
                </a:solidFill>
                <a:latin typeface="Segoe UI Light" pitchFamily="34" charset="0"/>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itchFamily="34" charset="0"/>
              <a:buChar char="•"/>
            </a:pPr>
            <a:r>
              <a:rPr lang="en-US" sz="3200" dirty="0"/>
              <a:t>Auto Scaling </a:t>
            </a:r>
          </a:p>
          <a:p>
            <a:pPr marL="457200" indent="-457200">
              <a:buFont typeface="Arial" pitchFamily="34" charset="0"/>
              <a:buChar char="•"/>
            </a:pPr>
            <a:r>
              <a:rPr lang="en-US" sz="3200" dirty="0"/>
              <a:t>Staging Environments</a:t>
            </a:r>
          </a:p>
          <a:p>
            <a:pPr marL="457200" indent="-457200">
              <a:buFont typeface="Arial" pitchFamily="34" charset="0"/>
              <a:buChar char="•"/>
            </a:pPr>
            <a:r>
              <a:rPr lang="en-US" sz="3200" dirty="0"/>
              <a:t>Continuous Deployment</a:t>
            </a:r>
          </a:p>
          <a:p>
            <a:pPr marL="457200" indent="-457200">
              <a:buFont typeface="Arial" pitchFamily="34" charset="0"/>
              <a:buChar char="•"/>
            </a:pPr>
            <a:r>
              <a:rPr lang="en-US" sz="3200" dirty="0"/>
              <a:t>Virtual Networking</a:t>
            </a:r>
          </a:p>
          <a:p>
            <a:pPr marL="457200" indent="-457200">
              <a:buFont typeface="Arial" pitchFamily="34" charset="0"/>
              <a:buChar char="•"/>
            </a:pPr>
            <a:r>
              <a:rPr lang="en-US" sz="3200" dirty="0"/>
              <a:t>Isolated / Dedicated Environments </a:t>
            </a:r>
          </a:p>
        </p:txBody>
      </p:sp>
    </p:spTree>
    <p:extLst>
      <p:ext uri="{BB962C8B-B14F-4D97-AF65-F5344CB8AC3E}">
        <p14:creationId xmlns:p14="http://schemas.microsoft.com/office/powerpoint/2010/main" val="411773599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6438" y="301182"/>
            <a:ext cx="9386148" cy="900246"/>
          </a:xfrm>
        </p:spPr>
        <p:txBody>
          <a:bodyPr/>
          <a:lstStyle/>
          <a:p>
            <a:r>
              <a:rPr lang="en-US" sz="6500" dirty="0" smtClean="0"/>
              <a:t>App Service Plan</a:t>
            </a:r>
            <a:endParaRPr lang="en-US" sz="6500" dirty="0"/>
          </a:p>
        </p:txBody>
      </p:sp>
      <p:pic>
        <p:nvPicPr>
          <p:cNvPr id="3" name="Picture 2"/>
          <p:cNvPicPr>
            <a:picLocks noChangeAspect="1"/>
          </p:cNvPicPr>
          <p:nvPr/>
        </p:nvPicPr>
        <p:blipFill>
          <a:blip r:embed="rId2"/>
          <a:stretch>
            <a:fillRect/>
          </a:stretch>
        </p:blipFill>
        <p:spPr>
          <a:xfrm>
            <a:off x="406437" y="1628775"/>
            <a:ext cx="8656081" cy="3776144"/>
          </a:xfrm>
          <a:prstGeom prst="rect">
            <a:avLst/>
          </a:prstGeom>
        </p:spPr>
      </p:pic>
    </p:spTree>
    <p:extLst>
      <p:ext uri="{BB962C8B-B14F-4D97-AF65-F5344CB8AC3E}">
        <p14:creationId xmlns:p14="http://schemas.microsoft.com/office/powerpoint/2010/main" val="385859107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6351" y="1812306"/>
            <a:ext cx="5980656" cy="2765176"/>
          </a:xfrm>
          <a:prstGeom prst="rect">
            <a:avLst/>
          </a:prstGeom>
        </p:spPr>
      </p:pic>
      <p:sp>
        <p:nvSpPr>
          <p:cNvPr id="4" name="Text Placeholder 3"/>
          <p:cNvSpPr>
            <a:spLocks noGrp="1"/>
          </p:cNvSpPr>
          <p:nvPr>
            <p:ph type="body" sz="quarter" idx="10"/>
            <p:custDataLst>
              <p:tags r:id="rId1"/>
            </p:custDataLst>
          </p:nvPr>
        </p:nvSpPr>
        <p:spPr>
          <a:xfrm>
            <a:off x="425677" y="405980"/>
            <a:ext cx="7281409" cy="997196"/>
          </a:xfrm>
        </p:spPr>
        <p:txBody>
          <a:bodyPr/>
          <a:lstStyle/>
          <a:p>
            <a:r>
              <a:rPr lang="en-US" sz="7200" dirty="0" smtClean="0"/>
              <a:t>Services</a:t>
            </a:r>
            <a:endParaRPr lang="en-US" sz="7200" dirty="0"/>
          </a:p>
        </p:txBody>
      </p:sp>
    </p:spTree>
    <p:extLst>
      <p:ext uri="{BB962C8B-B14F-4D97-AF65-F5344CB8AC3E}">
        <p14:creationId xmlns:p14="http://schemas.microsoft.com/office/powerpoint/2010/main" val="14192994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29338" y="1238330"/>
            <a:ext cx="8133593" cy="3594830"/>
          </a:xfrm>
        </p:spPr>
        <p:txBody>
          <a:bodyPr/>
          <a:lstStyle/>
          <a:p>
            <a:pPr marL="457200" indent="-457200">
              <a:buFont typeface="Arial" panose="020B0604020202020204" pitchFamily="34" charset="0"/>
              <a:buChar char="•"/>
            </a:pPr>
            <a:r>
              <a:rPr lang="en-US" sz="3200" dirty="0"/>
              <a:t>Multiple languages and frameworks </a:t>
            </a:r>
          </a:p>
          <a:p>
            <a:pPr marL="457200" indent="-457200">
              <a:buFont typeface="Arial" panose="020B0604020202020204" pitchFamily="34" charset="0"/>
              <a:buChar char="•"/>
            </a:pPr>
            <a:r>
              <a:rPr lang="en-US" sz="3200" dirty="0" smtClean="0"/>
              <a:t>DevOps optimization</a:t>
            </a:r>
          </a:p>
          <a:p>
            <a:pPr marL="457200" indent="-457200">
              <a:buFont typeface="Arial" panose="020B0604020202020204" pitchFamily="34" charset="0"/>
              <a:buChar char="•"/>
            </a:pPr>
            <a:r>
              <a:rPr lang="en-US" sz="3200" dirty="0" smtClean="0"/>
              <a:t>Global </a:t>
            </a:r>
            <a:r>
              <a:rPr lang="en-US" sz="3200" dirty="0"/>
              <a:t>scale with high availability</a:t>
            </a:r>
          </a:p>
          <a:p>
            <a:pPr marL="457200" indent="-457200">
              <a:buFont typeface="Arial" panose="020B0604020202020204" pitchFamily="34" charset="0"/>
              <a:buChar char="•"/>
            </a:pPr>
            <a:r>
              <a:rPr lang="en-US" sz="3200" dirty="0"/>
              <a:t>Connections to SaaS platforms and on-premises data</a:t>
            </a:r>
          </a:p>
          <a:p>
            <a:pPr marL="457200" indent="-457200">
              <a:buFont typeface="Arial" panose="020B0604020202020204" pitchFamily="34" charset="0"/>
              <a:buChar char="•"/>
            </a:pPr>
            <a:r>
              <a:rPr lang="en-US" sz="3200" dirty="0"/>
              <a:t>Security and </a:t>
            </a:r>
            <a:r>
              <a:rPr lang="en-US" sz="3200" dirty="0" smtClean="0"/>
              <a:t>compliance</a:t>
            </a:r>
          </a:p>
          <a:p>
            <a:pPr marL="457200" indent="-457200">
              <a:buFont typeface="Arial" panose="020B0604020202020204" pitchFamily="34" charset="0"/>
              <a:buChar char="•"/>
            </a:pPr>
            <a:r>
              <a:rPr lang="en-US" sz="3200" dirty="0" smtClean="0"/>
              <a:t>Visual </a:t>
            </a:r>
            <a:r>
              <a:rPr lang="en-US" sz="3200" dirty="0"/>
              <a:t>Studio integration</a:t>
            </a:r>
          </a:p>
        </p:txBody>
      </p:sp>
      <p:sp>
        <p:nvSpPr>
          <p:cNvPr id="3" name="Text Placeholder 3"/>
          <p:cNvSpPr txBox="1">
            <a:spLocks/>
          </p:cNvSpPr>
          <p:nvPr/>
        </p:nvSpPr>
        <p:spPr>
          <a:xfrm>
            <a:off x="294795" y="215056"/>
            <a:ext cx="7812530" cy="986548"/>
          </a:xfrm>
          <a:prstGeom prst="rect">
            <a:avLst/>
          </a:prstGeom>
        </p:spPr>
        <p:txBody>
          <a:bodyPr/>
          <a:lst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800" b="1" dirty="0" smtClean="0">
                <a:latin typeface="+mj-lt"/>
              </a:rPr>
              <a:t>Web Application (web app)</a:t>
            </a:r>
            <a:endParaRPr lang="en-US" sz="4800" b="1" dirty="0">
              <a:latin typeface="+mj-lt"/>
            </a:endParaRPr>
          </a:p>
        </p:txBody>
      </p:sp>
      <p:pic>
        <p:nvPicPr>
          <p:cNvPr id="4" name="Picture 3"/>
          <p:cNvPicPr>
            <a:picLocks noChangeAspect="1"/>
          </p:cNvPicPr>
          <p:nvPr/>
        </p:nvPicPr>
        <p:blipFill>
          <a:blip r:embed="rId2"/>
          <a:stretch>
            <a:fillRect/>
          </a:stretch>
        </p:blipFill>
        <p:spPr>
          <a:xfrm>
            <a:off x="191386" y="5387928"/>
            <a:ext cx="1275904" cy="1342481"/>
          </a:xfrm>
          <a:prstGeom prst="rect">
            <a:avLst/>
          </a:prstGeom>
        </p:spPr>
      </p:pic>
      <p:sp>
        <p:nvSpPr>
          <p:cNvPr id="5" name="Rectangle 4"/>
          <p:cNvSpPr/>
          <p:nvPr/>
        </p:nvSpPr>
        <p:spPr>
          <a:xfrm>
            <a:off x="1548810" y="5979422"/>
            <a:ext cx="3809999" cy="400110"/>
          </a:xfrm>
          <a:prstGeom prst="rect">
            <a:avLst/>
          </a:prstGeom>
        </p:spPr>
        <p:txBody>
          <a:bodyPr wrap="square">
            <a:spAutoFit/>
          </a:bodyPr>
          <a:lstStyle/>
          <a:p>
            <a:r>
              <a:rPr lang="en-US" sz="1000" dirty="0"/>
              <a:t>Reference: https://docs.microsoft.com/en-us/azure/app-service-web/app-service-web-overview</a:t>
            </a:r>
          </a:p>
        </p:txBody>
      </p:sp>
    </p:spTree>
    <p:extLst>
      <p:ext uri="{BB962C8B-B14F-4D97-AF65-F5344CB8AC3E}">
        <p14:creationId xmlns:p14="http://schemas.microsoft.com/office/powerpoint/2010/main" val="97105208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p:cNvSpPr txBox="1">
            <a:spLocks/>
          </p:cNvSpPr>
          <p:nvPr/>
        </p:nvSpPr>
        <p:spPr>
          <a:xfrm>
            <a:off x="294795" y="215056"/>
            <a:ext cx="7812530" cy="986548"/>
          </a:xfrm>
          <a:prstGeom prst="rect">
            <a:avLst/>
          </a:prstGeom>
        </p:spPr>
        <p:txBody>
          <a:bodyPr/>
          <a:lst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800" b="1" dirty="0" smtClean="0">
                <a:latin typeface="+mj-lt"/>
              </a:rPr>
              <a:t>Web Application (web app)</a:t>
            </a:r>
            <a:endParaRPr lang="en-US" sz="4800" b="1" dirty="0">
              <a:latin typeface="+mj-lt"/>
            </a:endParaRPr>
          </a:p>
        </p:txBody>
      </p:sp>
      <p:pic>
        <p:nvPicPr>
          <p:cNvPr id="4" name="Picture 3"/>
          <p:cNvPicPr>
            <a:picLocks noChangeAspect="1"/>
          </p:cNvPicPr>
          <p:nvPr/>
        </p:nvPicPr>
        <p:blipFill>
          <a:blip r:embed="rId2"/>
          <a:stretch>
            <a:fillRect/>
          </a:stretch>
        </p:blipFill>
        <p:spPr>
          <a:xfrm>
            <a:off x="191386" y="5387928"/>
            <a:ext cx="1275904" cy="1342481"/>
          </a:xfrm>
          <a:prstGeom prst="rect">
            <a:avLst/>
          </a:prstGeom>
        </p:spPr>
      </p:pic>
      <p:sp>
        <p:nvSpPr>
          <p:cNvPr id="5" name="Rectangle 4"/>
          <p:cNvSpPr/>
          <p:nvPr/>
        </p:nvSpPr>
        <p:spPr>
          <a:xfrm>
            <a:off x="1548810" y="5979422"/>
            <a:ext cx="3809999" cy="400110"/>
          </a:xfrm>
          <a:prstGeom prst="rect">
            <a:avLst/>
          </a:prstGeom>
        </p:spPr>
        <p:txBody>
          <a:bodyPr wrap="square">
            <a:spAutoFit/>
          </a:bodyPr>
          <a:lstStyle/>
          <a:p>
            <a:r>
              <a:rPr lang="en-US" sz="1000" dirty="0"/>
              <a:t>Reference: https://docs.microsoft.com/en-us/azure/app-service-web/app-service-web-overview</a:t>
            </a:r>
          </a:p>
        </p:txBody>
      </p:sp>
      <p:sp>
        <p:nvSpPr>
          <p:cNvPr id="7" name="Text Placeholder 1"/>
          <p:cNvSpPr txBox="1">
            <a:spLocks/>
          </p:cNvSpPr>
          <p:nvPr/>
        </p:nvSpPr>
        <p:spPr>
          <a:xfrm>
            <a:off x="1610833" y="3455897"/>
            <a:ext cx="6496492" cy="2191369"/>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SzPct val="90000"/>
              <a:buFont typeface="Arial" pitchFamily="34" charset="0"/>
              <a:buNone/>
              <a:defRPr sz="7198" i="0" kern="1200" spc="-100" baseline="0">
                <a:solidFill>
                  <a:srgbClr val="545454"/>
                </a:solidFill>
                <a:latin typeface="Segoe UI Light" pitchFamily="34" charset="0"/>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0" b="1" dirty="0" smtClean="0"/>
              <a:t>Demo</a:t>
            </a:r>
          </a:p>
          <a:p>
            <a:pPr marL="457200" indent="-457200">
              <a:buFont typeface="Arial" panose="020B0604020202020204" pitchFamily="34" charset="0"/>
              <a:buChar char="•"/>
            </a:pPr>
            <a:r>
              <a:rPr lang="en-US" sz="3200" b="1" dirty="0" smtClean="0"/>
              <a:t>Deployment Slot</a:t>
            </a:r>
          </a:p>
          <a:p>
            <a:pPr marL="457200" indent="-457200">
              <a:buFont typeface="Arial" panose="020B0604020202020204" pitchFamily="34" charset="0"/>
              <a:buChar char="•"/>
            </a:pPr>
            <a:r>
              <a:rPr lang="en-US" sz="3200" b="1" dirty="0" err="1" smtClean="0"/>
              <a:t>WebJobs</a:t>
            </a:r>
            <a:endParaRPr lang="en-US" sz="3200" b="1" dirty="0" smtClean="0"/>
          </a:p>
        </p:txBody>
      </p:sp>
    </p:spTree>
    <p:extLst>
      <p:ext uri="{BB962C8B-B14F-4D97-AF65-F5344CB8AC3E}">
        <p14:creationId xmlns:p14="http://schemas.microsoft.com/office/powerpoint/2010/main" val="251702969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4&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 name="PRESENTER_SHAPEINFO" val="&lt;ThreeDShapeInfo&gt;&lt;uuid val=&quot;{D843BB7F-5DF4-427F-A771-FBFAC6C755F9}&quot;/&gt;&lt;isInvalidForFieldText val=&quot;0&quot;/&gt;&lt;Image&gt;&lt;filename val=&quot;C:\Users\rogardle\AppData\Local\Temp\CP2792401091721Session\CPTrustFolder2792401091736\PPTImport2792407351308\data\asimages\{D843BB7F-5DF4-427F-A771-FBFAC6C755F9}_MtorLt.png&quot;/&gt;&lt;left val=&quot;52&quot;/&gt;&lt;top val=&quot;173&quot;/&gt;&lt;width val=&quot;881&quot;/&gt;&lt;height val=&quot;117&quot;/&gt;&lt;hasText val=&quot;1&quot;/&gt;&lt;/Image&gt;&lt;/ThreeDShape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5&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 name="PRESENTER_SHAPEINFO" val="&lt;ThreeDShapeInfo&gt;&lt;uuid val=&quot;{1AC511FB-AFBF-45A9-B83F-9C254B6CBA7F}&quot;/&gt;&lt;isInvalidForFieldText val=&quot;0&quot;/&gt;&lt;Image&gt;&lt;filename val=&quot;C:\Users\rogardle\AppData\Local\Temp\CP2792401091721Session\CPTrustFolder2792401091736\PPTImport2792407351308\data\asimages\{1AC511FB-AFBF-45A9-B83F-9C254B6CBA7F}_MtorLt.png&quot;/&gt;&lt;left val=&quot;52&quot;/&gt;&lt;top val=&quot;173&quot;/&gt;&lt;width val=&quot;881&quot;/&gt;&lt;height val=&quot;129&quot;/&gt;&lt;hasText val=&quot;1&quot;/&gt;&lt;/Image&gt;&lt;/ThreeDShapeInfo&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4&quot;/&gt;&lt;/TableIndex&gt;&lt;/ShapeText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 name="PRESENTER_SHAPEINFO" val="&lt;ThreeDShapeInfo&gt;&lt;uuid val=&quot;{D843BB7F-5DF4-427F-A771-FBFAC6C755F9}&quot;/&gt;&lt;isInvalidForFieldText val=&quot;0&quot;/&gt;&lt;Image&gt;&lt;filename val=&quot;C:\Users\rogardle\AppData\Local\Temp\CP2792401091721Session\CPTrustFolder2792401091736\PPTImport2792407351308\data\asimages\{D843BB7F-5DF4-427F-A771-FBFAC6C755F9}_MtorLt.png&quot;/&gt;&lt;left val=&quot;52&quot;/&gt;&lt;top val=&quot;173&quot;/&gt;&lt;width val=&quot;881&quot;/&gt;&lt;height val=&quot;117&quot;/&gt;&lt;hasText val=&quot;1&quot;/&gt;&lt;/Image&gt;&lt;/ThreeDShapeInfo&gt;"/>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5&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5&quot;/&gt;&lt;/TableIndex&gt;&lt;/ShapeTextInfo&gt;"/>
</p:tagLst>
</file>

<file path=ppt/tags/tag3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3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3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3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 name="PRESENTER_SHAPEINFO" val="&lt;ThreeDShapeInfo&gt;&lt;uuid val=&quot;{1AC511FB-AFBF-45A9-B83F-9C254B6CBA7F}&quot;/&gt;&lt;isInvalidForFieldText val=&quot;0&quot;/&gt;&lt;Image&gt;&lt;filename val=&quot;C:\Users\rogardle\AppData\Local\Temp\CP2792401091721Session\CPTrustFolder2792401091736\PPTImport2792407351308\data\asimages\{1AC511FB-AFBF-45A9-B83F-9C254B6CBA7F}_MtorLt.png&quot;/&gt;&lt;left val=&quot;52&quot;/&gt;&lt;top val=&quot;173&quot;/&gt;&lt;width val=&quot;881&quot;/&gt;&lt;height val=&quot;129&quot;/&gt;&lt;hasText val=&quot;1&quot;/&gt;&lt;/Image&gt;&lt;/ThreeDShapeInfo&gt;"/>
</p:tagLst>
</file>

<file path=ppt/tags/tag3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4&quot;/&gt;&lt;/TableIndex&gt;&lt;/ShapeTextInfo&gt;"/>
</p:tagLst>
</file>

<file path=ppt/tags/tag3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 name="PRESENTER_SHAPEINFO" val="&lt;ThreeDShapeInfo&gt;&lt;uuid val=&quot;{D843BB7F-5DF4-427F-A771-FBFAC6C755F9}&quot;/&gt;&lt;isInvalidForFieldText val=&quot;0&quot;/&gt;&lt;Image&gt;&lt;filename val=&quot;C:\Users\rogardle\AppData\Local\Temp\CP2792401091721Session\CPTrustFolder2792401091736\PPTImport2792407351308\data\asimages\{D843BB7F-5DF4-427F-A771-FBFAC6C755F9}_MtorLt.png&quot;/&gt;&lt;left val=&quot;52&quot;/&gt;&lt;top val=&quot;173&quot;/&gt;&lt;width val=&quot;881&quot;/&gt;&lt;height val=&quot;117&quot;/&gt;&lt;hasText val=&quot;1&quot;/&gt;&lt;/Image&gt;&lt;/ThreeDShapeInfo&gt;"/>
</p:tagLst>
</file>

<file path=ppt/tags/tag3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4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4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4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5&quot;/&gt;&lt;/TableIndex&gt;&lt;/ShapeTextInfo&gt;"/>
</p:tagLst>
</file>

<file path=ppt/tags/tag4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4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4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4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 name="PRESENTER_SHAPEINFO" val="&lt;ThreeDShapeInfo&gt;&lt;uuid val=&quot;{1AC511FB-AFBF-45A9-B83F-9C254B6CBA7F}&quot;/&gt;&lt;isInvalidForFieldText val=&quot;0&quot;/&gt;&lt;Image&gt;&lt;filename val=&quot;C:\Users\rogardle\AppData\Local\Temp\CP2792401091721Session\CPTrustFolder2792401091736\PPTImport2792407351308\data\asimages\{1AC511FB-AFBF-45A9-B83F-9C254B6CBA7F}_MtorLt.png&quot;/&gt;&lt;left val=&quot;52&quot;/&gt;&lt;top val=&quot;173&quot;/&gt;&lt;width val=&quot;881&quot;/&gt;&lt;height val=&quot;129&quot;/&gt;&lt;hasText val=&quot;1&quot;/&gt;&lt;/Image&gt;&lt;/ThreeDShapeInfo&gt;"/>
</p:tagLst>
</file>

<file path=ppt/tags/tag4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4&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 name="PRESENTER_SHAPEINFO" val="&lt;ThreeDShapeInfo&gt;&lt;uuid val=&quot;{D843BB7F-5DF4-427F-A771-FBFAC6C755F9}&quot;/&gt;&lt;isInvalidForFieldText val=&quot;0&quot;/&gt;&lt;Image&gt;&lt;filename val=&quot;C:\Users\rogardle\AppData\Local\Temp\CP2792401091721Session\CPTrustFolder2792401091736\PPTImport2792407351308\data\asimages\{D843BB7F-5DF4-427F-A771-FBFAC6C755F9}_MtorLt.png&quot;/&gt;&lt;left val=&quot;52&quot;/&gt;&lt;top val=&quot;173&quot;/&gt;&lt;width val=&quot;881&quot;/&gt;&lt;height val=&quot;117&quot;/&gt;&lt;hasText val=&quot;1&quot;/&gt;&lt;/Image&gt;&lt;/ThreeDShapeInfo&gt;"/>
</p:tagLst>
</file>

<file path=ppt/tags/tag5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 name="PRESENTER_SHAPEINFO" val="&lt;ThreeDShapeInfo&gt;&lt;uuid val=&quot;{1AC511FB-AFBF-45A9-B83F-9C254B6CBA7F}&quot;/&gt;&lt;isInvalidForFieldText val=&quot;0&quot;/&gt;&lt;Image&gt;&lt;filename val=&quot;C:\Users\rogardle\AppData\Local\Temp\CP2792401091721Session\CPTrustFolder2792401091736\PPTImport2792407351308\data\asimages\{1AC511FB-AFBF-45A9-B83F-9C254B6CBA7F}_MtorLt.png&quot;/&gt;&lt;left val=&quot;52&quot;/&gt;&lt;top val=&quot;173&quot;/&gt;&lt;width val=&quot;881&quot;/&gt;&lt;height val=&quot;129&quot;/&gt;&lt;hasText val=&quot;1&quot;/&gt;&lt;/Image&gt;&lt;/ThreeDShapeInfo&gt;"/>
</p:tagLst>
</file>

<file path=ppt/tags/tag5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4&quot;/&gt;&lt;/TableIndex&gt;&lt;/ShapeTextInfo&gt;"/>
</p:tagLst>
</file>

<file path=ppt/tags/tag5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5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5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5&quot;/&gt;&lt;/TableIndex&gt;&lt;/ShapeTextInfo&gt;"/>
</p:tagLst>
</file>

<file path=ppt/tags/tag5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6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 name="PRESENTER_SHAPEINFO" val="&lt;ThreeDShapeInfo&gt;&lt;uuid val=&quot;{1AC511FB-AFBF-45A9-B83F-9C254B6CBA7F}&quot;/&gt;&lt;isInvalidForFieldText val=&quot;0&quot;/&gt;&lt;Image&gt;&lt;filename val=&quot;C:\Users\rogardle\AppData\Local\Temp\CP2792401091721Session\CPTrustFolder2792401091736\PPTImport2792407351308\data\asimages\{1AC511FB-AFBF-45A9-B83F-9C254B6CBA7F}_MtorLt.png&quot;/&gt;&lt;left val=&quot;52&quot;/&gt;&lt;top val=&quot;173&quot;/&gt;&lt;width val=&quot;881&quot;/&gt;&lt;height val=&quot;129&quot;/&gt;&lt;hasText val=&quot;1&quot;/&gt;&lt;/Image&gt;&lt;/ThreeDShapeInfo&gt;"/>
</p:tagLst>
</file>

<file path=ppt/tags/tag6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4&quot;/&gt;&lt;/TableIndex&gt;&lt;/ShapeTextInfo&gt;"/>
</p:tagLst>
</file>

<file path=ppt/tags/tag6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 name="PRESENTER_SHAPEINFO" val="&lt;ThreeDShapeInfo&gt;&lt;uuid val=&quot;{D843BB7F-5DF4-427F-A771-FBFAC6C755F9}&quot;/&gt;&lt;isInvalidForFieldText val=&quot;0&quot;/&gt;&lt;Image&gt;&lt;filename val=&quot;C:\Users\rogardle\AppData\Local\Temp\CP2792401091721Session\CPTrustFolder2792401091736\PPTImport2792407351308\data\asimages\{D843BB7F-5DF4-427F-A771-FBFAC6C755F9}_MtorLt.png&quot;/&gt;&lt;left val=&quot;52&quot;/&gt;&lt;top val=&quot;173&quot;/&gt;&lt;width val=&quot;881&quot;/&gt;&lt;height val=&quot;117&quot;/&gt;&lt;hasText val=&quot;1&quot;/&gt;&lt;/Image&gt;&lt;/ThreeDShapeInfo&gt;"/>
</p:tagLst>
</file>

<file path=ppt/tags/tag6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7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7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5&quot;/&gt;&lt;/TableIndex&gt;&lt;/ShapeTextInfo&gt;"/>
</p:tagLst>
</file>

<file path=ppt/tags/tag7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7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7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7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 name="PRESENTER_SHAPEINFO" val="&lt;ThreeDShapeInfo&gt;&lt;uuid val=&quot;{1AC511FB-AFBF-45A9-B83F-9C254B6CBA7F}&quot;/&gt;&lt;isInvalidForFieldText val=&quot;0&quot;/&gt;&lt;Image&gt;&lt;filename val=&quot;C:\Users\rogardle\AppData\Local\Temp\CP2792401091721Session\CPTrustFolder2792401091736\PPTImport2792407351308\data\asimages\{1AC511FB-AFBF-45A9-B83F-9C254B6CBA7F}_MtorLt.png&quot;/&gt;&lt;left val=&quot;52&quot;/&gt;&lt;top val=&quot;173&quot;/&gt;&lt;width val=&quot;881&quot;/&gt;&lt;height val=&quot;129&quot;/&gt;&lt;hasText val=&quot;1&quot;/&gt;&lt;/Image&gt;&lt;/ThreeDShapeInfo&gt;"/>
</p:tagLst>
</file>

<file path=ppt/tags/tag7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4&quot;/&gt;&lt;/TableIndex&gt;&lt;/ShapeTextInfo&gt;"/>
</p:tagLst>
</file>

<file path=ppt/tags/tag7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 name="PRESENTER_SHAPEINFO" val="&lt;ThreeDShapeInfo&gt;&lt;uuid val=&quot;{D843BB7F-5DF4-427F-A771-FBFAC6C755F9}&quot;/&gt;&lt;isInvalidForFieldText val=&quot;0&quot;/&gt;&lt;Image&gt;&lt;filename val=&quot;C:\Users\rogardle\AppData\Local\Temp\CP2792401091721Session\CPTrustFolder2792401091736\PPTImport2792407351308\data\asimages\{D843BB7F-5DF4-427F-A771-FBFAC6C755F9}_MtorLt.png&quot;/&gt;&lt;left val=&quot;52&quot;/&gt;&lt;top val=&quot;173&quot;/&gt;&lt;width val=&quot;881&quot;/&gt;&lt;height val=&quot;117&quot;/&gt;&lt;hasText val=&quot;1&quot;/&gt;&lt;/Image&gt;&lt;/ThreeDShapeInfo&gt;"/>
</p:tagLst>
</file>

<file path=ppt/tags/tag8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 name="PRESENTER_DUMMYTAG" val="&lt;DummyForForceWrite&gt;&lt;/DummyForForceWrite&gt;"/>
  <p:tag name="PRESENTER_SHAPEINFO" val="&lt;ThreeDShapeInfo&gt;&lt;uuid val=&quot;{884E6EF4-C1BA-449F-AC90-2995D0726324}&quot;/&gt;&lt;isInvalidForFieldText val=&quot;0&quot;/&gt;&lt;Image&gt;&lt;filename val=&quot;C:\Users\rogardle\AppData\Local\Temp\CP2792401091721Session\CPTrustFolder2792401091736\PPTImport2792407351308\data\asimages\{884E6EF4-C1BA-449F-AC90-2995D0726324}_1.png&quot;/&gt;&lt;left val=&quot;53&quot;/&gt;&lt;top val=&quot;184&quot;/&gt;&lt;width val=&quot;879&quot;/&gt;&lt;height val=&quot;71&quot;/&gt;&lt;hasText val=&quot;1&quot;/&gt;&lt;/Image&gt;&lt;/ThreeDShapeInfo&gt;"/>
</p:tagLst>
</file>

<file path=ppt/tags/tag8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 name="PRESENTER_DUMMYTAG" val="&lt;DummyForForceWrite&gt;&lt;/DummyForForceWrite&gt;"/>
  <p:tag name="PRESENTER_SHAPEINFO" val="&lt;ThreeDShapeInfo&gt;&lt;uuid val=&quot;{884E6EF4-C1BA-449F-AC90-2995D0726324}&quot;/&gt;&lt;isInvalidForFieldText val=&quot;0&quot;/&gt;&lt;Image&gt;&lt;filename val=&quot;C:\Users\rogardle\AppData\Local\Temp\CP2792401091721Session\CPTrustFolder2792401091736\PPTImport2792407351308\data\asimages\{884E6EF4-C1BA-449F-AC90-2995D0726324}_1.png&quot;/&gt;&lt;left val=&quot;53&quot;/&gt;&lt;top val=&quot;184&quot;/&gt;&lt;width val=&quot;879&quot;/&gt;&lt;height val=&quot;71&quot;/&gt;&lt;hasText val=&quot;1&quot;/&gt;&lt;/Image&gt;&lt;/ThreeDShapeInfo&gt;"/>
</p:tagLst>
</file>

<file path=ppt/tags/tag8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 name="PRESENTER_DUMMYTAG" val="&lt;DummyForForceWrite&gt;&lt;/DummyForForceWrite&gt;"/>
  <p:tag name="PRESENTER_SHAPEINFO" val="&lt;ThreeDShapeInfo&gt;&lt;uuid val=&quot;{884E6EF4-C1BA-449F-AC90-2995D0726324}&quot;/&gt;&lt;isInvalidForFieldText val=&quot;0&quot;/&gt;&lt;Image&gt;&lt;filename val=&quot;C:\Users\rogardle\AppData\Local\Temp\CP2792401091721Session\CPTrustFolder2792401091736\PPTImport2792407351308\data\asimages\{884E6EF4-C1BA-449F-AC90-2995D0726324}_1.png&quot;/&gt;&lt;left val=&quot;53&quot;/&gt;&lt;top val=&quot;184&quot;/&gt;&lt;width val=&quot;879&quot;/&gt;&lt;height val=&quot;71&quot;/&gt;&lt;hasText val=&quot;1&quot;/&gt;&lt;/Image&gt;&lt;/ThreeDShapeInfo&gt;"/>
</p:tagLst>
</file>

<file path=ppt/tags/tag8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 name="PRESENTER_DUMMYTAG" val="&lt;DummyForForceWrite&gt;&lt;/DummyForForceWrite&gt;"/>
  <p:tag name="PRESENTER_SHAPEINFO" val="&lt;ThreeDShapeInfo&gt;&lt;uuid val=&quot;{884E6EF4-C1BA-449F-AC90-2995D0726324}&quot;/&gt;&lt;isInvalidForFieldText val=&quot;0&quot;/&gt;&lt;Image&gt;&lt;filename val=&quot;C:\Users\rogardle\AppData\Local\Temp\CP2792401091721Session\CPTrustFolder2792401091736\PPTImport2792407351308\data\asimages\{884E6EF4-C1BA-449F-AC90-2995D0726324}_1.png&quot;/&gt;&lt;left val=&quot;53&quot;/&gt;&lt;top val=&quot;184&quot;/&gt;&lt;width val=&quot;879&quot;/&gt;&lt;height val=&quot;71&quot;/&gt;&lt;hasText val=&quot;1&quot;/&gt;&lt;/Image&gt;&lt;/ThreeDShape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 name="PRESENTER_SHAPEINFO" val="&lt;ThreeDShapeInfo&gt;&lt;uuid val=&quot;{1AC511FB-AFBF-45A9-B83F-9C254B6CBA7F}&quot;/&gt;&lt;isInvalidForFieldText val=&quot;0&quot;/&gt;&lt;Image&gt;&lt;filename val=&quot;C:\Users\rogardle\AppData\Local\Temp\CP2792401091721Session\CPTrustFolder2792401091736\PPTImport2792407351308\data\asimages\{1AC511FB-AFBF-45A9-B83F-9C254B6CBA7F}_MtorLt.png&quot;/&gt;&lt;left val=&quot;52&quot;/&gt;&lt;top val=&quot;173&quot;/&gt;&lt;width val=&quot;881&quot;/&gt;&lt;height val=&quot;129&quot;/&gt;&lt;hasText val=&quot;1&quot;/&gt;&lt;/Image&gt;&lt;/ThreeDShapeInfo&gt;"/>
</p:tagLst>
</file>

<file path=ppt/theme/theme1.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extLst>
    <a:ext uri="{05A4C25C-085E-4340-85A3-A5531E510DB2}">
      <thm15:themeFamily xmlns:thm15="http://schemas.microsoft.com/office/thememl/2012/main" name="Presentation4" id="{8B073D76-A872-4E1B-8935-018CC5DF16E3}" vid="{46A5660B-9100-48D1-BA79-1C1C042FE66D}"/>
    </a:ext>
  </a:extLst>
</a:theme>
</file>

<file path=ppt/theme/theme10.xml><?xml version="1.0" encoding="utf-8"?>
<a:theme xmlns:a="http://schemas.openxmlformats.org/drawingml/2006/main" name="5_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extLst>
    <a:ext uri="{05A4C25C-085E-4340-85A3-A5531E510DB2}">
      <thm15:themeFamily xmlns:thm15="http://schemas.microsoft.com/office/thememl/2012/main" name="Presentation4" id="{8B073D76-A872-4E1B-8935-018CC5DF16E3}" vid="{46A5660B-9100-48D1-BA79-1C1C042FE66D}"/>
    </a:ext>
  </a:extLst>
</a:theme>
</file>

<file path=ppt/theme/theme11.xml><?xml version="1.0" encoding="utf-8"?>
<a:theme xmlns:a="http://schemas.openxmlformats.org/drawingml/2006/main" name="3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2.xml><?xml version="1.0" encoding="utf-8"?>
<a:theme xmlns:a="http://schemas.openxmlformats.org/drawingml/2006/main" name="MSVID_White_16x9_2012-08-18">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3.xml><?xml version="1.0" encoding="utf-8"?>
<a:theme xmlns:a="http://schemas.openxmlformats.org/drawingml/2006/main" name="1_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extLst>
    <a:ext uri="{05A4C25C-085E-4340-85A3-A5531E510DB2}">
      <thm15:themeFamily xmlns:thm15="http://schemas.microsoft.com/office/thememl/2012/main" name="Presentation4" id="{8B073D76-A872-4E1B-8935-018CC5DF16E3}" vid="{46A5660B-9100-48D1-BA79-1C1C042FE66D}"/>
    </a:ext>
  </a:extLst>
</a:theme>
</file>

<file path=ppt/theme/theme4.xml><?xml version="1.0" encoding="utf-8"?>
<a:theme xmlns:a="http://schemas.openxmlformats.org/drawingml/2006/main" name="Windows_Server_Management_Marketing_Template_16x9_v10">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smtClean="0">
            <a:gradFill>
              <a:gsLst>
                <a:gs pos="0">
                  <a:schemeClr val="bg1"/>
                </a:gs>
                <a:gs pos="100000">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extLst>
    <a:ext uri="{05A4C25C-085E-4340-85A3-A5531E510DB2}">
      <thm15:themeFamily xmlns:thm15="http://schemas.microsoft.com/office/thememl/2012/main" name="Presentation4" id="{8B073D76-A872-4E1B-8935-018CC5DF16E3}" vid="{46A5660B-9100-48D1-BA79-1C1C042FE66D}"/>
    </a:ext>
  </a:extLst>
</a:theme>
</file>

<file path=ppt/theme/theme6.xml><?xml version="1.0" encoding="utf-8"?>
<a:theme xmlns:a="http://schemas.openxmlformats.org/drawingml/2006/main" name="3_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extLst>
    <a:ext uri="{05A4C25C-085E-4340-85A3-A5531E510DB2}">
      <thm15:themeFamily xmlns:thm15="http://schemas.microsoft.com/office/thememl/2012/main" name="Presentation4" id="{8B073D76-A872-4E1B-8935-018CC5DF16E3}" vid="{46A5660B-9100-48D1-BA79-1C1C042FE66D}"/>
    </a:ext>
  </a:extLst>
</a:theme>
</file>

<file path=ppt/theme/theme7.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8.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4_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extLst>
    <a:ext uri="{05A4C25C-085E-4340-85A3-A5531E510DB2}">
      <thm15:themeFamily xmlns:thm15="http://schemas.microsoft.com/office/thememl/2012/main" name="Presentation4" id="{8B073D76-A872-4E1B-8935-018CC5DF16E3}" vid="{46A5660B-9100-48D1-BA79-1C1C042FE66D}"/>
    </a:ext>
  </a:extLst>
</a:theme>
</file>

<file path=ppt/theme/themeOverride1.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10.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2.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3.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4.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5.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6.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7.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8.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9.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74D7423A18F784083BE197967E1C5D6" ma:contentTypeVersion="" ma:contentTypeDescription="Create a new document." ma:contentTypeScope="" ma:versionID="489b98333439f28ab0de6d5ac4cc8307">
  <xsd:schema xmlns:xsd="http://www.w3.org/2001/XMLSchema" xmlns:xs="http://www.w3.org/2001/XMLSchema" xmlns:p="http://schemas.microsoft.com/office/2006/metadata/properties" xmlns:ns2="17CF9079-1B78-46A5-B4EE-878B72312997" xmlns:ns3="27aa9422-7f1f-4c84-9cdf-302b1a67e513" targetNamespace="http://schemas.microsoft.com/office/2006/metadata/properties" ma:root="true" ma:fieldsID="2b7818480474ca267cac03459d1c19b9" ns2:_="" ns3:_="">
    <xsd:import namespace="17CF9079-1B78-46A5-B4EE-878B72312997"/>
    <xsd:import namespace="27aa9422-7f1f-4c84-9cdf-302b1a67e513"/>
    <xsd:element name="properties">
      <xsd:complexType>
        <xsd:sequence>
          <xsd:element name="documentManagement">
            <xsd:complexType>
              <xsd:all>
                <xsd:element ref="ns2:Content_x0020_Type"/>
                <xsd:element ref="ns2:Module" minOccurs="0"/>
                <xsd:element ref="ns2:Status"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CF9079-1B78-46A5-B4EE-878B72312997"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
          <xsd:enumeration value="Slide Presentation"/>
          <xsd:enumeration value="Slide Presentation Policheck"/>
          <xsd:enumeration value="SME Recruitment"/>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27aa9422-7f1f-4c84-9cdf-302b1a67e513">
      <UserInfo>
        <DisplayName>Khalid Mouss</DisplayName>
        <AccountId>386</AccountId>
        <AccountType/>
      </UserInfo>
    </SharedWithUsers>
    <Module xmlns="17CF9079-1B78-46A5-B4EE-878B72312997">1</Module>
    <Content_x0020_Type xmlns="17CF9079-1B78-46A5-B4EE-878B72312997">Slide Presentation</Content_x0020_Type>
    <Status xmlns="17CF9079-1B78-46A5-B4EE-878B72312997">Final</Statu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4A8BEE6-91C5-464A-B0F9-ACD0855A56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CF9079-1B78-46A5-B4EE-878B72312997"/>
    <ds:schemaRef ds:uri="27aa9422-7f1f-4c84-9cdf-302b1a67e5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17CF9079-1B78-46A5-B4EE-878B72312997"/>
    <ds:schemaRef ds:uri="http://schemas.microsoft.com/office/2006/documentManagement/types"/>
    <ds:schemaRef ds:uri="http://purl.org/dc/dcmitype/"/>
    <ds:schemaRef ds:uri="http://schemas.microsoft.com/office/infopath/2007/PartnerControls"/>
    <ds:schemaRef ds:uri="27aa9422-7f1f-4c84-9cdf-302b1a67e513"/>
    <ds:schemaRef ds:uri="http://purl.org/dc/elements/1.1/"/>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MSOpenTech Template 16x9</Template>
  <TotalTime>23146</TotalTime>
  <Words>351</Words>
  <Application>Microsoft Office PowerPoint</Application>
  <PresentationFormat>Custom</PresentationFormat>
  <Paragraphs>76</Paragraphs>
  <Slides>20</Slides>
  <Notes>1</Notes>
  <HiddenSlides>0</HiddenSlides>
  <MMClips>0</MMClips>
  <ScaleCrop>false</ScaleCrop>
  <HeadingPairs>
    <vt:vector size="6" baseType="variant">
      <vt:variant>
        <vt:lpstr>Fonts Used</vt:lpstr>
      </vt:variant>
      <vt:variant>
        <vt:i4>7</vt:i4>
      </vt:variant>
      <vt:variant>
        <vt:lpstr>Theme</vt:lpstr>
      </vt:variant>
      <vt:variant>
        <vt:i4>12</vt:i4>
      </vt:variant>
      <vt:variant>
        <vt:lpstr>Slide Titles</vt:lpstr>
      </vt:variant>
      <vt:variant>
        <vt:i4>20</vt:i4>
      </vt:variant>
    </vt:vector>
  </HeadingPairs>
  <TitlesOfParts>
    <vt:vector size="39" baseType="lpstr">
      <vt:lpstr>MS PGothic</vt:lpstr>
      <vt:lpstr>Arial</vt:lpstr>
      <vt:lpstr>Calibri</vt:lpstr>
      <vt:lpstr>Consolas</vt:lpstr>
      <vt:lpstr>Segoe UI</vt:lpstr>
      <vt:lpstr>Segoe UI Light</vt:lpstr>
      <vt:lpstr>Wingdings</vt:lpstr>
      <vt:lpstr>Metro_Template_Light_16x9</vt:lpstr>
      <vt:lpstr>TEE14 Speaker PPT Template</vt:lpstr>
      <vt:lpstr>1_Metro_Template_Light_16x9</vt:lpstr>
      <vt:lpstr>Windows_Server_Management_Marketing_Template_16x9_v10</vt:lpstr>
      <vt:lpstr>2_Metro_Template_Light_16x9</vt:lpstr>
      <vt:lpstr>3_Metro_Template_Light_16x9</vt:lpstr>
      <vt:lpstr>1_TEE14 Speaker PPT Template</vt:lpstr>
      <vt:lpstr>2_TEE14 Speaker PPT Template</vt:lpstr>
      <vt:lpstr>4_Metro_Template_Light_16x9</vt:lpstr>
      <vt:lpstr>5_Metro_Template_Light_16x9</vt:lpstr>
      <vt:lpstr>3_TEE14 Speaker PPT Template</vt:lpstr>
      <vt:lpstr>MSVID_White_16x9_2012-08-18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Sachan, Sandeep</dc:creator>
  <cp:lastModifiedBy>Sachan, Sandeep</cp:lastModifiedBy>
  <cp:revision>39</cp:revision>
  <dcterms:created xsi:type="dcterms:W3CDTF">2013-06-04T11:03:28Z</dcterms:created>
  <dcterms:modified xsi:type="dcterms:W3CDTF">2017-06-19T05:58:38Z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0x010100674D7423A18F784083BE197967E1C5D6</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IsMyDocuments">
    <vt:bool>true</vt:bool>
  </property>
  <property fmtid="{D5CDD505-2E9C-101B-9397-08002B2CF9AE}" pid="7" name="TaxKeyword">
    <vt:lpwstr/>
  </property>
</Properties>
</file>